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57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E34F-D9CE-488F-8FEA-947D25A3E281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ED40-0BAA-4FD3-9ADB-DDC217C13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62E3-35E2-4801-8C8A-B803E4B3EEB5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A192-22DD-4A48-BFDE-36E6B6713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B487"/>
              </a:clrFrom>
              <a:clrTo>
                <a:srgbClr val="BFB4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:\НАТАЛЬЯ\ИНТЕРНЕТ\КАРТИНКИ\СОЛНЫШКИ, ТУЧКИ\97e6b01896c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224" cy="18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41376" y="479715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Гимнастика для глаз «Осень»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22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B487"/>
              </a:clrFrom>
              <a:clrTo>
                <a:srgbClr val="BFB4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D:\НАТАЛЬЯ\ИНТЕРНЕТ\КАРТИНКИ\РАСТЕНИЯ, ЦВЕТЫ\4be49cea98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642918"/>
            <a:ext cx="4855024" cy="55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:\НАТАЛЬЯ\ИНТЕРНЕТ\КАРТИНКИ\СОЛНЫШКИ, ТУЧКИ\97e6b01896c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224" cy="18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541">
            <a:off x="4046024" y="605392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541">
            <a:off x="3688835" y="1534085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398">
            <a:off x="4669143" y="1013397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902">
            <a:off x="5043496" y="2090849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902">
            <a:off x="4329116" y="2305163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C -0.01338 0.00069 -0.0415 2.22222E-6 -0.01945 0.00648 C -0.02275 0.00972 -0.02535 0.01041 -0.02935 0.0118 C -0.03976 0.02083 -0.05643 0.02453 -0.06858 0.02615 C -0.07345 0.02847 -0.07848 0.03125 -0.0823 0.03657 C -0.08386 0.03889 -0.08716 0.04328 -0.08716 0.04328 C -0.08855 0.04884 -0.09098 0.05208 -0.0941 0.05625 C -0.09671 0.06365 -0.1007 0.07569 -0.10678 0.07847 C -0.11216 0.09352 -0.12067 0.10509 -0.12744 0.11898 C -0.13108 0.12662 -0.13577 0.13287 -0.14011 0.13981 C -0.14254 0.14352 -0.14445 0.14815 -0.14706 0.15162 C -0.14949 0.15486 -0.15261 0.15717 -0.15487 0.16088 C -0.16008 0.16921 -0.16459 0.17824 -0.16945 0.18703 C -0.17223 0.19213 -0.17397 0.19722 -0.17744 0.20139 C -0.17917 0.20949 -0.1849 0.22014 -0.19011 0.225 C -0.19289 0.23032 -0.19463 0.23634 -0.19706 0.24166 C -0.20088 0.25092 -0.20626 0.25902 -0.20973 0.26805 C -0.21216 0.2743 -0.20938 0.26967 -0.21164 0.27685 C -0.2139 0.28426 -0.2165 0.29097 -0.21858 0.29791 C -0.22431 0.31736 -0.22761 0.33796 -0.23334 0.35694 C -0.23542 0.36365 -0.2356 0.37014 -0.2382 0.37662 C -0.24029 0.3919 -0.24549 0.40787 -0.25001 0.42222 C -0.25122 0.43078 -0.25296 0.43796 -0.25574 0.44583 C -0.25695 0.45347 -0.25938 0.45879 -0.26077 0.46666 C -0.26285 0.47801 -0.26476 0.48958 -0.26945 0.49907 C -0.27067 0.50949 -0.27292 0.52037 -0.2764 0.5294 C -0.27831 0.53426 -0.27796 0.53865 -0.28039 0.54375 C -0.28143 0.55115 -0.28265 0.55856 -0.28421 0.56597 C -0.28438 0.56782 -0.28508 0.58889 -0.28612 0.5949 C -0.28699 0.59977 -0.28907 0.60902 -0.28907 0.60902 C -0.28976 0.61944 -0.28976 0.63055 -0.29202 0.64027 C -0.29428 0.66389 -0.2922 0.65509 -0.29601 0.66805 C -0.29706 0.68565 -0.30001 0.70347 -0.30383 0.72037 C -0.30608 0.73009 -0.31164 0.74282 -0.31164 0.75301 " pathEditMode="relative" ptsTypes="fffffffffffffffffffffffffffffffffA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0.00295 0.00555 0.0059 0.00949 0.01076 0.0118 C 0.01493 0.02014 0.01892 0.02963 0.02656 0.03264 C 0.02865 0.03472 0.03125 0.03588 0.03333 0.03796 C 0.03663 0.0412 0.03819 0.04398 0.04219 0.04583 C 0.04931 0.05532 0.05972 0.05879 0.06875 0.06412 C 0.07309 0.06667 0.07396 0.06805 0.07847 0.07199 C 0.08108 0.0743 0.08628 0.0743 0.08924 0.07592 C 0.09757 0.08079 0.10694 0.08403 0.1158 0.0875 C 0.1191 0.09444 0.11649 0.09097 0.12552 0.09421 C 0.12899 0.09537 0.13229 0.09861 0.13542 0.10069 C 0.13872 0.10278 0.14271 0.10324 0.14618 0.10463 C 0.14948 0.10602 0.15174 0.10833 0.15503 0.10972 C 0.1559 0.11065 0.15677 0.1118 0.15781 0.1125 C 0.15868 0.11319 0.1599 0.11296 0.16076 0.11366 C 0.16476 0.11713 0.16701 0.12222 0.1717 0.1243 C 0.17257 0.12569 0.17344 0.12731 0.17448 0.12824 C 0.17535 0.12893 0.17656 0.12847 0.17743 0.1294 C 0.18785 0.14004 0.17934 0.13542 0.18628 0.13866 C 0.19358 0.14768 0.20226 0.15463 0.21076 0.16204 C 0.21667 0.16713 0.22066 0.18241 0.22656 0.18958 C 0.2276 0.19444 0.22969 0.1956 0.23142 0.2 C 0.23542 0.21042 0.24097 0.2206 0.24618 0.23009 C 0.24809 0.23912 0.24531 0.22917 0.25 0.23657 C 0.25208 0.23981 0.2533 0.24352 0.25503 0.24699 C 0.2625 0.26134 0.2684 0.27986 0.27951 0.29028 C 0.2809 0.29676 0.28594 0.29768 0.28924 0.30324 C 0.29358 0.31042 0.29792 0.31736 0.30295 0.3243 C 0.30451 0.33171 0.30799 0.33704 0.31181 0.34259 C 0.31354 0.34907 0.31719 0.35579 0.32066 0.36088 C 0.32309 0.36944 0.32865 0.38148 0.33437 0.38704 C 0.33698 0.39282 0.34062 0.40069 0.3441 0.40532 C 0.34566 0.41111 0.34948 0.41551 0.35208 0.42083 C 0.3559 0.42824 0.35781 0.43588 0.36285 0.4419 C 0.36458 0.45 0.37014 0.45694 0.37361 0.46412 C 0.37552 0.47245 0.38212 0.47801 0.38437 0.48634 C 0.38611 0.49259 0.38663 0.49722 0.39028 0.50208 C 0.39253 0.51204 0.38941 0.49977 0.39323 0.50972 C 0.39583 0.51643 0.39792 0.52754 0.39913 0.53472 C 0.39965 0.53796 0.40156 0.54954 0.40208 0.55046 C 0.40399 0.55417 0.40417 0.5537 0.40503 0.5581 C 0.40694 0.56759 0.40851 0.57685 0.41181 0.58565 C 0.41476 0.59352 0.41372 0.60417 0.41875 0.61042 C 0.42066 0.61921 0.4224 0.62801 0.42448 0.63657 C 0.42517 0.63912 0.42604 0.64167 0.42656 0.64444 C 0.42691 0.64583 0.42708 0.64699 0.42743 0.64838 C 0.42778 0.64977 0.42847 0.65231 0.42847 0.65231 " pathEditMode="relative" ptsTypes="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1406 0.00416 0.02778 0.01273 0.04201 0.0169 C 0.04583 0.0206 0.05017 0.02199 0.05486 0.02338 C 0.05746 0.02708 0.06198 0.02986 0.06562 0.03125 C 0.06649 0.03217 0.06753 0.03333 0.0684 0.03403 C 0.06944 0.03472 0.07066 0.03449 0.07153 0.03518 C 0.07448 0.0375 0.07569 0.04028 0.07916 0.0419 C 0.08576 0.04977 0.07656 0.03935 0.0842 0.0456 C 0.08524 0.04629 0.08559 0.04768 0.08611 0.04838 C 0.08923 0.05185 0.09427 0.0544 0.09809 0.05625 C 0.10087 0.05995 0.10295 0.06227 0.10677 0.06412 C 0.11007 0.06805 0.11423 0.07129 0.11857 0.07315 C 0.1243 0.07893 0.13038 0.08565 0.13732 0.08889 C 0.13993 0.09259 0.14219 0.09467 0.14514 0.09791 C 0.14757 0.10046 0.14878 0.1044 0.15104 0.10717 C 0.15469 0.11666 0.16007 0.125 0.16371 0.13449 C 0.16823 0.14629 0.16892 0.16041 0.17344 0.17245 C 0.1743 0.17916 0.17465 0.18403 0.17743 0.18958 C 0.18732 0.2493 0.19948 0.32361 0.17448 0.37523 C 0.17326 0.38125 0.17239 0.38889 0.17066 0.39467 C 0.1684 0.40301 0.16354 0.40972 0.1618 0.41828 C 0.16163 0.41944 0.16041 0.42592 0.15972 0.42731 C 0.15746 0.43241 0.15451 0.43819 0.15191 0.44305 C 0.15104 0.44491 0.14896 0.44838 0.14896 0.44838 C 0.14774 0.45393 0.14531 0.45602 0.14219 0.46018 C 0.14028 0.46852 0.13646 0.4743 0.13229 0.48102 C 0.13125 0.48773 0.1276 0.49097 0.1243 0.49676 C 0.11736 0.50995 0.11076 0.52477 0.10173 0.53588 C 0.10069 0.5412 0.09531 0.54977 0.09097 0.55162 C 0.0875 0.55903 0.07691 0.57199 0.07066 0.57523 C 0.06423 0.5831 0.05399 0.59537 0.04583 0.59838 C 0.04271 0.60139 0.03976 0.60509 0.03628 0.60787 C 0.03055 0.6125 0.02205 0.61389 0.01562 0.61574 C 0.01024 0.62037 0.0033 0.62268 -0.00295 0.62477 C -0.05452 0.6243 -0.10625 0.62546 -0.15781 0.62315 C -0.16337 0.62315 -0.16823 0.61782 -0.17361 0.6169 C -0.1809 0.61065 -0.17084 0.61875 -0.18229 0.6118 C -0.18698 0.60879 -0.18976 0.60532 -0.19514 0.6037 C -0.20417 0.59884 -0.21198 0.5912 -0.22066 0.58565 C -0.22379 0.58148 -0.22639 0.57824 -0.23038 0.57639 C -0.23455 0.57199 -0.23611 0.56898 -0.24132 0.56736 C -0.24427 0.56319 -0.24688 0.55995 -0.25104 0.5581 C -0.25486 0.55416 -0.25712 0.55185 -0.26181 0.55023 C -0.26684 0.54352 -0.27292 0.5419 -0.27847 0.53588 C -0.28889 0.52523 -0.3 0.5169 -0.31077 0.50717 C -0.32101 0.49815 -0.33021 0.48588 -0.34219 0.48241 C -0.35035 0.47662 -0.34132 0.48241 -0.35104 0.47824 C -0.35955 0.475 -0.36788 0.47014 -0.37656 0.46666 C -0.41754 0.46759 -0.4191 0.46227 -0.44323 0.47176 C -0.44618 0.47477 -0.44861 0.47546 -0.45191 0.47708 C -0.45313 0.4794 -0.45347 0.48264 -0.45486 0.48495 C -0.45625 0.4875 -0.4599 0.49143 -0.4599 0.49143 C -0.46094 0.49583 -0.46215 0.49861 -0.46476 0.50185 C -0.46719 0.51666 -0.47292 0.53333 -0.48143 0.54375 C -0.48316 0.55139 -0.48785 0.55787 -0.49115 0.56458 C -0.49254 0.56713 -0.49514 0.57245 -0.49514 0.57245 C -0.4967 0.57893 -0.50486 0.59467 -0.50886 0.6 C -0.51042 0.60555 -0.51129 0.61018 -0.51476 0.61435 C -0.5158 0.61875 -0.51563 0.6169 -0.51563 0.61967 " pathEditMode="relative" ptsTypes="ffffffff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3333E-6 C -0.00138 -0.00648 -0.01197 -0.01759 -0.01683 -0.01944 C -0.021 -0.02592 -0.02794 -0.02893 -0.03333 -0.0338 C -0.03784 -0.03773 -0.04166 -0.04305 -0.046 -0.04699 C -0.05138 -0.05185 -0.05833 -0.05671 -0.06458 -0.05995 C -0.06839 -0.0618 -0.07256 -0.0618 -0.07638 -0.06389 C -0.08194 -0.0669 -0.08714 -0.06991 -0.09305 -0.07176 C -0.09999 -0.07662 -0.10885 -0.07986 -0.11666 -0.08217 C -0.12065 -0.08518 -0.1243 -0.08542 -0.12846 -0.0875 C -0.13662 -0.09167 -0.14461 -0.09467 -0.15294 -0.09792 C -0.15711 -0.10162 -0.16197 -0.10231 -0.16666 -0.1044 C -0.17291 -0.10717 -0.17881 -0.11042 -0.18524 -0.11227 C -0.19027 -0.1169 -0.19687 -0.11875 -0.20294 -0.12014 C -0.21197 -0.1243 -0.22187 -0.12407 -0.23124 -0.12546 C -0.34044 -0.1243 -0.31544 -0.13495 -0.3618 -0.12153 C -0.36562 -0.11805 -0.37013 -0.11366 -0.37447 -0.11227 C -0.3828 -0.10116 -0.37274 -0.11342 -0.38037 -0.10717 C -0.38333 -0.10486 -0.3861 -0.10069 -0.38923 -0.09792 C -0.39374 -0.08842 -0.39131 -0.09236 -0.396 -0.08611 C -0.39791 -0.0787 -0.3993 -0.07106 -0.4019 -0.06389 C -0.40416 -0.05046 -0.40242 -0.05579 -0.40589 -0.04699 C -0.41562 0.01204 -0.42239 0.08958 -0.396 0.14398 C -0.39322 0.15625 -0.3901 0.16435 -0.38419 0.17523 C -0.38315 0.17708 -0.38228 0.1787 -0.38124 0.18056 C -0.38003 0.18264 -0.37742 0.18704 -0.37742 0.18704 C -0.37551 0.19468 -0.37187 0.19931 -0.36857 0.20533 C -0.36527 0.21134 -0.36301 0.21783 -0.35971 0.22361 C -0.35833 0.22616 -0.35728 0.22894 -0.35589 0.23148 C -0.35416 0.23449 -0.35086 0.24051 -0.35086 0.24051 C -0.34964 0.2456 -0.34687 0.24769 -0.34513 0.25232 C -0.34079 0.26389 -0.33419 0.27454 -0.32846 0.28495 C -0.32708 0.29028 -0.32013 0.30417 -0.31666 0.30718 C -0.31232 0.31574 -0.30746 0.32361 -0.30086 0.3294 C -0.29652 0.33704 -0.29235 0.34167 -0.28628 0.34653 C -0.27864 0.35972 -0.25694 0.37245 -0.246 0.3831 C -0.22464 0.40417 -0.2019 0.42315 -0.17933 0.4419 C -0.17412 0.4463 -0.16805 0.44838 -0.16267 0.45232 C -0.14652 0.46435 -0.13107 0.48102 -0.11267 0.48634 C -0.10833 0.49005 -0.10329 0.49097 -0.09895 0.49398 C -0.08037 0.50787 -0.09843 0.49607 -0.08714 0.50324 C -0.08402 0.50741 -0.08159 0.51065 -0.07742 0.5125 C -0.07065 0.51875 -0.06336 0.52107 -0.05589 0.52546 C -0.0486 0.52986 -0.04201 0.53403 -0.03419 0.53611 C -0.02881 0.54074 -0.02274 0.54421 -0.01683 0.54653 C -0.01249 0.55162 -0.00711 0.55185 -0.0019 0.5544 C 0.00313 0.55695 0.00834 0.55949 0.01286 0.56343 C 0.01355 0.56644 0.01546 0.57269 0.01667 0.57523 C 0.0172 0.57639 0.01876 0.57778 0.01876 0.57778 " pathEditMode="relative" ptsTypes="fffffffffffffffffffffffffffffffffffffffffffffffA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C 0.00694 -0.02615 -0.00313 -0.05231 -0.01858 -0.06666 C -0.02448 -0.07198 -0.02917 -0.07846 -0.03611 -0.08101 C -0.03872 -0.08425 -0.03958 -0.0861 -0.04306 -0.08749 C -0.04445 -0.08934 -0.04531 -0.09166 -0.04705 -0.09282 C -0.04913 -0.0942 -0.05382 -0.09536 -0.05382 -0.09536 C -0.06181 -0.10323 -0.07257 -0.10832 -0.08229 -0.1111 C -0.08958 -0.11735 -0.07951 -0.10925 -0.0941 -0.11619 C -0.10382 -0.12082 -0.11424 -0.12638 -0.12448 -0.128 C -0.15972 -0.12754 -0.2007 -0.1486 -0.23038 -0.12291 C -0.2316 -0.12059 -0.23333 -0.11874 -0.2342 -0.11619 C -0.23472 -0.11457 -0.23472 -0.11272 -0.23524 -0.1111 C -0.23576 -0.10971 -0.23646 -0.10856 -0.23715 -0.10717 C -0.23924 -0.09397 -0.23802 -0.09907 -0.24011 -0.09143 C -0.24323 -0.06434 -0.24636 -0.03518 -0.23906 -0.00902 C -0.23698 -0.00138 -0.23195 0.00325 -0.22934 0.01043 C -0.22656 0.01783 -0.22326 0.02501 -0.21754 0.02871 C -0.21372 0.03427 -0.20052 0.04492 -0.19497 0.047 C -0.19097 0.05279 -0.19566 0.04723 -0.18715 0.05093 C -0.18594 0.0514 -0.18524 0.05302 -0.1842 0.05371 C -0.1809 0.05556 -0.17587 0.05672 -0.1724 0.05765 C -0.16424 0.06297 -0.15556 0.06529 -0.14705 0.06922 C -0.13767 0.07362 -0.12674 0.08033 -0.11667 0.08103 C -0.10521 0.08172 -0.09375 0.08195 -0.08229 0.08242 C -0.05833 0.08612 -0.03646 0.0882 -0.01163 0.0889 C 0.01198 0.09121 0.03437 0.10325 0.05799 0.10718 C 0.07049 0.11297 0.08316 0.11899 0.09618 0.12154 C 0.10226 0.12709 0.11059 0.13056 0.11771 0.13218 C 0.12344 0.13519 0.12934 0.13843 0.13542 0.13982 C 0.14236 0.14492 0.15035 0.14723 0.15694 0.15302 C 0.16163 0.16274 0.15573 0.15163 0.1618 0.1595 C 0.16406 0.16251 0.16406 0.16506 0.1658 0.16876 C 0.16805 0.17362 0.17257 0.18126 0.17465 0.18705 C 0.17691 0.19306 0.17917 0.19931 0.18142 0.20533 C 0.18316 0.20996 0.18316 0.2139 0.18542 0.2183 C 0.1868 0.22663 0.18819 0.23519 0.19028 0.2433 C 0.1901 0.25163 0.1941 0.30117 0.17847 0.30857 C 0.16805 0.32246 0.18299 0.30394 0.1717 0.31367 C 0.17066 0.31459 0.17049 0.31668 0.16962 0.3176 C 0.16458 0.32293 0.15417 0.3257 0.14809 0.32686 C 0.14062 0.33195 0.13299 0.33543 0.12465 0.33728 C 0.11562 0.34515 0.10364 0.34654 0.09323 0.34769 C 0.00295 0.37339 -0.09236 0.3308 -0.18333 0.35163 C -0.1934 0.35742 -0.20417 0.36135 -0.21458 0.36598 C -0.21858 0.36783 -0.22153 0.37084 -0.22535 0.37269 C -0.22847 0.37663 -0.23229 0.37894 -0.23524 0.38311 C -0.23663 0.38913 -0.24045 0.39816 -0.2441 0.40256 C -0.24497 0.40695 -0.24896 0.41436 -0.24896 0.41436 C -0.2507 0.42293 -0.2533 0.43103 -0.25573 0.43936 C -0.25747 0.44561 -0.25781 0.45209 -0.26076 0.45765 C -0.26181 0.46529 -0.26372 0.47362 -0.26563 0.48103 C -0.26597 0.48242 -0.26632 0.48357 -0.26667 0.48496 C -0.26719 0.48681 -0.26806 0.48843 -0.26858 0.49029 C -0.26892 0.49144 -0.26945 0.49422 -0.26945 0.49422 " pathEditMode="relative" ptsTypes="fffffffffffffffffffffffffffffffffffffffffffffffffffffA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7353430" y="206940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3567216" y="206939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28">
            <a:off x="954057" y="310191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D:\НАТАЛЬЯ\ИНТЕРНЕТ\КАРТИНКИ\РАСТЕНИЯ, ЦВЕТЫ\4be49cea98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785926"/>
            <a:ext cx="4016142" cy="4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781134" y="349817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1424075" y="278378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6996239" y="206939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6353298" y="278379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4210158" y="206939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3567216" y="349815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42852"/>
            <a:ext cx="191900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42852"/>
            <a:ext cx="246744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:\НАТАЛЬЯ\ИНТЕРНЕТ\КАРТИНКИ\СОЛНЫШКИ, ТУЧКИ\97e6b01896c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1857388" cy="17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709695" y="349816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1352637" y="421254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643174" cy="17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D:\НАТАЛЬЯ\ИНТЕРНЕТ\КАРТИНКИ\РАСТЕНИЯ, ЦВЕТЫ\4be49cea98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0"/>
            <a:ext cx="3801828" cy="43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НАТАЛЬЯ\ИНТЕРНЕТ\КАРТИНКИ\РАСТЕНИЯ, ЦВЕТЫ\post-346746-13177530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2396" y="4714884"/>
            <a:ext cx="738984" cy="8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НАТАЛЬЯ\ИНТЕРНЕТ\КАРТИНКИ\РАСТЕНИЯ, ЦВЕТЫ\post-346746-131775306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4744" y="3429000"/>
            <a:ext cx="675792" cy="7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НАТАЛЬЯ\ИНТЕРНЕТ\КАРТИНКИ\РАСТЕНИЯ, ЦВЕТЫ\98a6bd043d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5016"/>
            <a:ext cx="937191" cy="9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:\НАТАЛЬЯ\ИНТЕРНЕТ\КАРТИНКИ\СОЛНЫШКИ, ТУЧКИ\97e6b01896c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16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g-fotki.yandex.ru/get/5810/89635038.471/0_67fe5_36231351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428868"/>
            <a:ext cx="704438" cy="671120"/>
          </a:xfrm>
          <a:prstGeom prst="rect">
            <a:avLst/>
          </a:prstGeom>
          <a:noFill/>
        </p:spPr>
      </p:pic>
      <p:pic>
        <p:nvPicPr>
          <p:cNvPr id="2054" name="Picture 6" descr="&amp;iecy;&amp;zhcy;&amp;icy;&amp;kcy; &amp;kcy;&amp;lcy;&amp;icy;&amp;pcy;&amp;acy;&amp;r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357430"/>
            <a:ext cx="1570651" cy="1619228"/>
          </a:xfrm>
          <a:prstGeom prst="rect">
            <a:avLst/>
          </a:prstGeom>
          <a:noFill/>
        </p:spPr>
      </p:pic>
      <p:pic>
        <p:nvPicPr>
          <p:cNvPr id="20" name="Picture 4" descr="http://img-fotki.yandex.ru/get/5810/89635038.471/0_67fe5_36231351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2786058"/>
            <a:ext cx="704438" cy="67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1134 C -3.88889E-6 0.27175 0.09289 0.39513 0.20608 0.39513 C 0.32275 0.39513 0.4158 0.27175 0.4158 0.11134 C 0.4158 -0.04908 0.50868 -0.17176 0.62535 -0.17176 C 0.73855 -0.17176 0.8316 -0.04908 0.8316 0.11134 " pathEditMode="relative" rAng="0" ptsTypes="fffff">
                                      <p:cBhvr>
                                        <p:cTn id="4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3773 C -3.88889E-6 0.31875 0.09289 0.4581 0.20608 0.4581 C 0.32275 0.4581 0.4158 0.31875 0.4158 0.13773 C 0.4158 -0.04352 0.50868 -0.18241 0.62535 -0.18241 C 0.73855 -0.18241 0.8316 -0.04352 0.8316 0.13773 " pathEditMode="relative" rAng="0" ptsTypes="fffff">
                                      <p:cBhvr>
                                        <p:cTn id="44" dur="500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olicadetstva.com/images/text/75170e0bb7193bc4a52a584a7955778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666870" cy="16668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5139 C -0.0283 0.27153 0.04722 0.56806 0.24079 0.71482 C 0.42517 0.85949 0.66024 0.82616 0.75555 0.61343 C 0.8467 0.41945 0.79427 0.14514 0.62066 0.01204 C 0.46145 -0.10717 0.25989 -0.08472 0.17638 0.09676 C 0.09913 0.26273 0.14149 0.49583 0.2875 0.61019 C 0.42309 0.71458 0.59444 0.69653 0.66302 0.54306 C 0.72586 0.40579 0.69531 0.21065 0.57343 0.12083 C 0.46406 0.03565 0.32673 0.04491 0.2684 0.16713 C 0.21909 0.27963 0.23923 0.43333 0.33489 0.50579 C 0.4184 0.5706 0.52743 0.5669 0.57118 0.47269 C 0.6085 0.3912 0.59479 0.28033 0.52621 0.22477 C 0.46823 0.1787 0.39305 0.17384 0.36388 0.23912 C 0.33784 0.29097 0.33975 0.36482 0.38125 0.40093 C 0.41736 0.425 0.45763 0.43519 0.47777 0.40232 C 0.49027 0.37963 0.49305 0.35208 0.47916 0.32986 C 0.47187 0.32014 0.46545 0.31597 0.45503 0.31458 " pathEditMode="relative" rAng="12401266" ptsTypes="fffffffffffffffff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48148E-6 C 0.02985 0.36157 0.05971 0.72315 0.09912 0.70972 C 0.13853 0.6963 0.19096 -0.07986 0.23628 -0.08102 C 0.28159 -0.08218 0.3302 0.7044 0.37152 0.70301 C 0.41284 0.70185 0.43853 -0.08704 0.48437 -0.08889 C 0.5302 -0.09074 0.60069 0.68843 0.64617 0.69143 C 0.69166 0.69398 0.7243 0.31111 0.75694 -0.07176 " pathEditMode="relative" ptsTypes="aaaaaaA">
                                      <p:cBhvr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694"/>
            <a:ext cx="9144000" cy="69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КАВ\Desktop\00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648325"/>
            <a:ext cx="1428750" cy="1209675"/>
          </a:xfrm>
          <a:prstGeom prst="rect">
            <a:avLst/>
          </a:prstGeom>
          <a:noFill/>
        </p:spPr>
      </p:pic>
      <p:pic>
        <p:nvPicPr>
          <p:cNvPr id="1039" name="Picture 15" descr="C:\Users\КАВ\Desktop\3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429264"/>
            <a:ext cx="857255" cy="958878"/>
          </a:xfrm>
          <a:prstGeom prst="rect">
            <a:avLst/>
          </a:prstGeom>
          <a:noFill/>
        </p:spPr>
      </p:pic>
      <p:pic>
        <p:nvPicPr>
          <p:cNvPr id="19" name="Picture 14" descr="D:\НАТАЛЬЯ\ИНТЕРНЕТ\КАРТИНКИ\РАСТЕНИЯ, ЦВЕТЫ\4be49cea98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2158754" cy="24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412 C 0.12587 0.0051 0.26285 -0.0037 0.34583 -0.07476 C 0.42882 -0.14583 0.42014 -0.32939 0.48681 -0.41203 C 0.55382 -0.49467 0.68542 -0.49814 0.74688 -0.57013 C 0.80833 -0.64213 0.8375 -0.79884 0.85556 -0.84467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00" y="-4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-0.02882 -0.0919 -0.05747 -0.18357 -0.12847 -0.24699 C -0.19948 -0.31042 -0.35434 -0.30903 -0.42639 -0.38033 C -0.49844 -0.45162 -0.49271 -0.59399 -0.56077 -0.67454 C -0.62882 -0.7551 -0.7316 -0.80973 -0.83438 -0.86412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725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КАВ</dc:creator>
  <cp:lastModifiedBy>САНЕК</cp:lastModifiedBy>
  <cp:revision>79</cp:revision>
  <dcterms:created xsi:type="dcterms:W3CDTF">2013-09-21T17:41:11Z</dcterms:created>
  <dcterms:modified xsi:type="dcterms:W3CDTF">2014-01-23T13:36:22Z</dcterms:modified>
</cp:coreProperties>
</file>