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75" r:id="rId3"/>
    <p:sldId id="272" r:id="rId4"/>
    <p:sldId id="276" r:id="rId5"/>
    <p:sldId id="277" r:id="rId6"/>
    <p:sldId id="273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8" r:id="rId16"/>
    <p:sldId id="286" r:id="rId17"/>
    <p:sldId id="287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0742-8CB1-434A-BBFD-2451E0C3DEF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9D21-0975-4987-9229-81A1783D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барашек и не кот,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Носит шубу круглый год.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Шуба серая для лета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зимы другого цвета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Хитрая плутовка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Рыжая головка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Пышный хвост-краса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это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Пышный хвост торчит с верхушки,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странная зверюшка?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Щелкает орехи мелко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конечно это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густом лесу под ёлкой,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Осыпанной листвой,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Лежит мешок с иголками,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Колющий и живой.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зимой холодной ходит злой голодный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Хозяин лесной просыпается весной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зимой под вьюжный вой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Спит в избушке снеговой.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живет белка? (в дубле)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9D21-0975-4987-9229-81A1783DAF1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-zhivotnyj_mi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5689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администрации городского округа Подольск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№64 «Непоседа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87727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Трубская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19675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звери к зиме готовятся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6475"/>
            <a:ext cx="8640960" cy="637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9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96136" y="393305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с высоких темных сосен</a:t>
            </a:r>
          </a:p>
          <a:p>
            <a:r>
              <a:rPr lang="ru-RU" dirty="0" smtClean="0"/>
              <a:t>В ребятишек шишку бросил?</a:t>
            </a:r>
          </a:p>
          <a:p>
            <a:r>
              <a:rPr lang="ru-RU" dirty="0" smtClean="0"/>
              <a:t>И в кусты через пенек</a:t>
            </a:r>
          </a:p>
          <a:p>
            <a:r>
              <a:rPr lang="ru-RU" dirty="0" smtClean="0"/>
              <a:t>Промелькнул, как огонек?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Зимой медведь забирается в берлогу, спит и сосет лапу. Спит мишка не крепко. В случае опасности он покидает свою берлогу.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5b74cac92c920abe98e2b5fad4d38_i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" y="332656"/>
            <a:ext cx="867188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20072" y="54868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удачной ночной охоты волки весь день отсыпаются в логове. Логово – жилище волков.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ka-ezh-domik-les-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897"/>
            <a:ext cx="8640960" cy="614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96136" y="4077073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наступлением холодов, ежи закрывают вход в свою норку и ложатся спать – впадают в спячку. Наш ёжик тоже собирается ложиться спать. Он уже приготовил для себя норку. Уютную, сухую и тёплую.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10-Lisa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02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лисицы есть дом – нора, там она может спрятаться от зимней стужи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332656"/>
            <a:ext cx="85987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3284984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Нору зайцы не делают и пропитание на зиму не собирают. Днем они спят, спрятавшись в чаще леса: под корнями вывернутого бурей дерева или забившись в ямку под кустами. От зимней стужи заяц надеется укрыться в лесной чащобе, зарывшись в пушистый снег под кустом.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369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60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20637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утрам морозы,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06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рощах — желтый листопад,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06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 около березы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06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Золотым ковром лежат,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06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лужах лед прозрачно-синий,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06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листочках белый иней.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33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барашек и не кот,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Носит шубу круглый год.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Шуба серая для лета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зимы другого цвета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-foxes-3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5"/>
            <a:ext cx="8389439" cy="619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99992" y="3933056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Хитрая плутовка 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Рыжая головка 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Пышный хвост-краса 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Кто это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568952" cy="62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Пышный хвост торчит с верхушки,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за странная зверюшка?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Щелкает орехи мелко,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 конечно это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9005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густом лесу под ёлкой,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Осыпанной листвой,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Лежит мешок с иголками,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Колющий и живой.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a4abbaf5887ca5982f910338bf1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зимой холодной ходит злой, голодный.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8858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Хозяин лесной, просыпается весной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зимой под вьюжный вой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Спит в избушке снеговой.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300</Words>
  <Application>Microsoft Office PowerPoint</Application>
  <PresentationFormat>Экран (4:3)</PresentationFormat>
  <Paragraphs>41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Lenovo</cp:lastModifiedBy>
  <cp:revision>13</cp:revision>
  <dcterms:created xsi:type="dcterms:W3CDTF">2017-11-16T11:58:29Z</dcterms:created>
  <dcterms:modified xsi:type="dcterms:W3CDTF">2020-03-30T14:44:36Z</dcterms:modified>
</cp:coreProperties>
</file>