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4" r:id="rId1"/>
  </p:sldMasterIdLst>
  <p:sldIdLst>
    <p:sldId id="256" r:id="rId2"/>
    <p:sldId id="281" r:id="rId3"/>
    <p:sldId id="282" r:id="rId4"/>
    <p:sldId id="258" r:id="rId5"/>
    <p:sldId id="267" r:id="rId6"/>
    <p:sldId id="269" r:id="rId7"/>
    <p:sldId id="271" r:id="rId8"/>
    <p:sldId id="274" r:id="rId9"/>
    <p:sldId id="27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79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>
        <p:scale>
          <a:sx n="75" d="100"/>
          <a:sy n="75" d="100"/>
        </p:scale>
        <p:origin x="-540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43351B-E889-454E-B5BA-2C6306E3F46E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3618E4-FB64-4716-BE48-F0B829D2C98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592135" y="2887530"/>
            <a:ext cx="9038813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7788" y="1387737"/>
            <a:ext cx="9036424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767862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351B-E889-454E-B5BA-2C6306E3F46E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618E4-FB64-4716-BE48-F0B829D2C98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2081" y="559399"/>
            <a:ext cx="2237591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7985" y="849855"/>
            <a:ext cx="7343889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351B-E889-454E-B5BA-2C6306E3F46E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618E4-FB64-4716-BE48-F0B829D2C98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6125426" y="2880824"/>
            <a:ext cx="5480154" cy="923330"/>
            <a:chOff x="1815339" y="1496875"/>
            <a:chExt cx="5480154" cy="692497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496875"/>
              <a:ext cx="877163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351B-E889-454E-B5BA-2C6306E3F46E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618E4-FB64-4716-BE48-F0B829D2C9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563446" y="2887579"/>
            <a:ext cx="9038813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54" y="1204857"/>
            <a:ext cx="10339617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2331" y="3767317"/>
            <a:ext cx="10312996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351B-E889-454E-B5BA-2C6306E3F46E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618E4-FB64-4716-BE48-F0B829D2C9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351B-E889-454E-B5BA-2C6306E3F46E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618E4-FB64-4716-BE48-F0B829D2C9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240280"/>
            <a:ext cx="5071872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193535" y="2240280"/>
            <a:ext cx="5071872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2080" y="2240280"/>
            <a:ext cx="458992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7984" y="2947595"/>
            <a:ext cx="5071872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9741" y="2240280"/>
            <a:ext cx="4596384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944368"/>
            <a:ext cx="50663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351B-E889-454E-B5BA-2C6306E3F46E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618E4-FB64-4716-BE48-F0B829D2C98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351B-E889-454E-B5BA-2C6306E3F46E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618E4-FB64-4716-BE48-F0B829D2C98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351B-E889-454E-B5BA-2C6306E3F46E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618E4-FB64-4716-BE48-F0B829D2C9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2773" y="1678196"/>
            <a:ext cx="4563311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669" y="559399"/>
            <a:ext cx="5488889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12773" y="3603813"/>
            <a:ext cx="4548967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351B-E889-454E-B5BA-2C6306E3F46E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618E4-FB64-4716-BE48-F0B829D2C9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642" y="4668819"/>
            <a:ext cx="10356028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911723" y="666965"/>
            <a:ext cx="6362875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986" y="5324306"/>
            <a:ext cx="10341685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351B-E889-454E-B5BA-2C6306E3F46E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618E4-FB64-4716-BE48-F0B829D2C9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7987" y="570156"/>
            <a:ext cx="10341684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2330" y="2248348"/>
            <a:ext cx="10327340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0504" y="61614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643351B-E889-454E-B5BA-2C6306E3F46E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16144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52352" y="61614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63618E4-FB64-4716-BE48-F0B829D2C98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73846" y="864296"/>
            <a:ext cx="8220884" cy="24848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Использование элементов йога гимнастики в подвижных играх.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63734" y="3990211"/>
            <a:ext cx="5209863" cy="19212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Воспитатель</a:t>
            </a:r>
            <a:r>
              <a:rPr lang="ru-RU" sz="2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endParaRPr lang="ru-RU" sz="24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МАДОУ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«Детский сад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№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318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» 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. Перми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dirty="0" err="1" smtClean="0"/>
              <a:t>Ронжина</a:t>
            </a:r>
            <a:r>
              <a:rPr lang="ru-RU" sz="2400" dirty="0" smtClean="0"/>
              <a:t>  Лариса Владимировна.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0949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DCIM\101MSDCF\DSC025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6" t="10033" r="27279"/>
          <a:stretch/>
        </p:blipFill>
        <p:spPr bwMode="auto">
          <a:xfrm>
            <a:off x="121184" y="154236"/>
            <a:ext cx="2688117" cy="456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DCIM\101MSDCF\DSC025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7" t="24756" r="23700" b="-7348"/>
          <a:stretch/>
        </p:blipFill>
        <p:spPr bwMode="auto">
          <a:xfrm>
            <a:off x="3382179" y="154235"/>
            <a:ext cx="2743200" cy="494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DCIM\101MSDCF\DSC025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8" t="12636" r="14100" b="-1084"/>
          <a:stretch/>
        </p:blipFill>
        <p:spPr bwMode="auto">
          <a:xfrm>
            <a:off x="6566053" y="231354"/>
            <a:ext cx="4230477" cy="449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3811" y="5095033"/>
            <a:ext cx="2605490" cy="490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лягушка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82179" y="5095034"/>
            <a:ext cx="2743200" cy="490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кобра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66053" y="5095033"/>
            <a:ext cx="4142342" cy="490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Собака мордой вниз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788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DCIM\101MSDCF\DSC025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47" y="3554334"/>
            <a:ext cx="4404888" cy="330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DCIM\101MSDCF\DSC025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024" y="254853"/>
            <a:ext cx="4404978" cy="330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DCIM\101MSDCF\DSC025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27" y="254853"/>
            <a:ext cx="4399308" cy="329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DCIM\101MSDCF\DSC025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647" y="3554334"/>
            <a:ext cx="4426355" cy="331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2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1" y="378402"/>
            <a:ext cx="5286664" cy="396499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5900" y="1657264"/>
            <a:ext cx="11557000" cy="487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endParaRPr lang="ru-RU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endParaRPr lang="ru-RU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endParaRPr lang="ru-RU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endParaRPr lang="ru-RU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endParaRPr lang="ru-RU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endParaRPr lang="ru-RU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endParaRPr lang="ru-RU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endParaRPr lang="ru-RU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endParaRPr lang="ru-RU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endParaRPr lang="ru-RU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подготовительной группе мы с детьми используем в подвижных играх элементы йога-гимнастики.</a:t>
            </a:r>
          </a:p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игре «Зеркало», «Полоса препятствий», «Веревочка», «Море волнуется раз».</a:t>
            </a:r>
          </a:p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Используем разные варианты игр: дети выполняют движения по показу, по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схеме,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картинке и по своему замыслу. У детей накоплен большой опыт в выполнении различных поз (</a:t>
            </a:r>
            <a:r>
              <a:rPr 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асан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они с удовольствием применяют их на практике.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0" y="378402"/>
            <a:ext cx="5422900" cy="395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94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904" y="241299"/>
            <a:ext cx="2097596" cy="29604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904" y="3742505"/>
            <a:ext cx="2207731" cy="2612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91" y="241300"/>
            <a:ext cx="3240986" cy="29191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1233" t="15185" r="6899" b="4478"/>
          <a:stretch/>
        </p:blipFill>
        <p:spPr>
          <a:xfrm>
            <a:off x="7835900" y="241301"/>
            <a:ext cx="1944914" cy="270237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0" y="3207070"/>
            <a:ext cx="1945721" cy="349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92" y="3742505"/>
            <a:ext cx="3240986" cy="242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82" y="639444"/>
            <a:ext cx="3017472" cy="24810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1906" t="18369" r="7850" b="11733"/>
          <a:stretch/>
        </p:blipFill>
        <p:spPr>
          <a:xfrm>
            <a:off x="4447524" y="1418249"/>
            <a:ext cx="2574587" cy="30817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07" y="3498780"/>
            <a:ext cx="3560687" cy="279853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035" y="639444"/>
            <a:ext cx="3792601" cy="231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612" y="3498780"/>
            <a:ext cx="3453024" cy="26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173" t="21104" r="7675" b="6746"/>
          <a:stretch/>
        </p:blipFill>
        <p:spPr>
          <a:xfrm>
            <a:off x="3808976" y="2488638"/>
            <a:ext cx="3807092" cy="24389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1561538"/>
            <a:ext cx="2866572" cy="400998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749" y="1561538"/>
            <a:ext cx="2861376" cy="382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514984"/>
            <a:ext cx="3727450" cy="5835015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539291"/>
            <a:ext cx="4238625" cy="57726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4" y="914400"/>
            <a:ext cx="4946015" cy="3987800"/>
          </a:xfrm>
          <a:prstGeom prst="rect">
            <a:avLst/>
          </a:prstGeom>
          <a:noFill/>
        </p:spPr>
      </p:pic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876300"/>
            <a:ext cx="5174615" cy="4000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301" y="1489362"/>
            <a:ext cx="5827322" cy="53686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40077" y="413359"/>
            <a:ext cx="790392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none" strike="noStrike" kern="0" cap="all" spc="10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Спасибо за внимание.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14180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1" y="997527"/>
            <a:ext cx="9144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Гимнастика с элементами </a:t>
            </a:r>
            <a:r>
              <a:rPr lang="ru-RU" sz="2800" u="sng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хатха</a:t>
            </a:r>
            <a:r>
              <a:rPr lang="ru-RU" sz="2800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-йоги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доступна детям дошкольного возраста. В отличие от других физических упражнений, имеющий динамический характер, в гимнастике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хатха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-йоги, основное внимание уделяется статическому поддержанию поз. Их выполнение требует плавных, осмысленных движений, спокойного ритма и оказывает на организм умеренную нагрузку.</a:t>
            </a:r>
          </a:p>
          <a:p>
            <a:pPr lvl="0"/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Хатха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-йога – сочетание физических упражнений на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расслабление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дыхательной гимнастике. Доступность системы в том, что выполнение физических упражнений не требует никаких снарядов и специальных упражнений.</a:t>
            </a:r>
          </a:p>
        </p:txBody>
      </p:sp>
    </p:spTree>
    <p:extLst>
      <p:ext uri="{BB962C8B-B14F-4D97-AF65-F5344CB8AC3E}">
        <p14:creationId xmlns:p14="http://schemas.microsoft.com/office/powerpoint/2010/main" val="99246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3697" y="766119"/>
            <a:ext cx="905338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u="sng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Занятие </a:t>
            </a:r>
            <a:r>
              <a:rPr lang="ru-RU" sz="2800" u="sng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хатха</a:t>
            </a:r>
            <a:r>
              <a:rPr lang="ru-RU" sz="2800" u="sng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-йогой для детей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– это профилактика сколиоза, астмы, простудных заболеваний. Дети становятся спокойнее, добрее, у них появляется уверенность в своих силах. Йоговские упражнения требуют особую сосредоточенность, это развивает у детей внимание и усидчивость, организованность, воображение, волевые качества детей. Улучшается кровообращение, нормализуется работа внутренних органов, организм очищается от шлаков, снимается усталость, укрепляются слабые мышцы, развивается гибкость, улучшается осанку.</a:t>
            </a:r>
          </a:p>
        </p:txBody>
      </p:sp>
    </p:spTree>
    <p:extLst>
      <p:ext uri="{BB962C8B-B14F-4D97-AF65-F5344CB8AC3E}">
        <p14:creationId xmlns:p14="http://schemas.microsoft.com/office/powerpoint/2010/main" val="348191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8828" y="263045"/>
            <a:ext cx="873064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Цели  работы по йога гимнастике с детьми дошкольного возраста.  </a:t>
            </a:r>
          </a:p>
          <a:p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Сохранение и укрепление  здоровья детей.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2.Улучшение физического развития детей.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3.Повышение защитных функций организма и общей    работоспособности посредством занятий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хатха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-йогой в условиях детского учреждения.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5366" y="2160795"/>
            <a:ext cx="10471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0929" y="4192120"/>
            <a:ext cx="103715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375765" y="5844932"/>
            <a:ext cx="10371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5408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6301" y="513567"/>
            <a:ext cx="875569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Асаны</a:t>
            </a:r>
            <a:r>
              <a:rPr lang="ru-RU" sz="2800" dirty="0"/>
              <a:t> (позы) выполняются в виде пластической игры в </a:t>
            </a:r>
            <a:r>
              <a:rPr lang="ru-RU" sz="2800" dirty="0" smtClean="0"/>
              <a:t>образах </a:t>
            </a:r>
            <a:r>
              <a:rPr lang="ru-RU" sz="2800" dirty="0"/>
              <a:t>животных, растений и сказочных персонажей. </a:t>
            </a:r>
            <a:r>
              <a:rPr lang="ru-RU" sz="2800" b="1" dirty="0"/>
              <a:t>Во время физкультурного занятия, гимнастики после </a:t>
            </a:r>
            <a:r>
              <a:rPr lang="ru-RU" sz="2800" b="1" dirty="0" smtClean="0"/>
              <a:t>сна, проведении физкультминуток, во время подвижных игр или </a:t>
            </a:r>
            <a:r>
              <a:rPr lang="ru-RU" sz="2800" b="1" dirty="0"/>
              <a:t>игр –путешествий </a:t>
            </a:r>
            <a:r>
              <a:rPr lang="ru-RU" sz="2800" dirty="0"/>
              <a:t>мы выполняем движения, которые имитируют персонажей и героев сказок и рассказов. Удерживаем позы в течении </a:t>
            </a:r>
            <a:r>
              <a:rPr lang="ru-RU" sz="2800" dirty="0" smtClean="0"/>
              <a:t>5-8 секунд</a:t>
            </a:r>
            <a:r>
              <a:rPr lang="ru-RU" sz="2800" dirty="0"/>
              <a:t>. Тем самым мы укрепляем опорно-двигательный аппарат, сердечно-сосудистую и дыхательную систему, повышаем выносливость организма</a:t>
            </a:r>
            <a:r>
              <a:rPr lang="ru-RU" sz="2800" dirty="0" smtClean="0"/>
              <a:t>.</a:t>
            </a:r>
          </a:p>
          <a:p>
            <a:r>
              <a:rPr lang="ru-RU" sz="2800" dirty="0" smtClean="0"/>
              <a:t> </a:t>
            </a:r>
            <a:r>
              <a:rPr lang="ru-RU" sz="2800" dirty="0" smtClean="0"/>
              <a:t>Заниматься йогой мы начали в второй младшей группе. Дети воспринимали ее как игру.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09247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39" y="-1"/>
            <a:ext cx="4468969" cy="33517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553" y="0"/>
            <a:ext cx="4458806" cy="335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38" y="3475886"/>
            <a:ext cx="4510870" cy="3382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88097" y="3800818"/>
            <a:ext cx="4369262" cy="1068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 физкультурном занятии.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437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48" y="180355"/>
            <a:ext cx="4316845" cy="31115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136" y="127360"/>
            <a:ext cx="4219459" cy="31645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76" y="3467539"/>
            <a:ext cx="4391388" cy="330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17745" y="4825388"/>
            <a:ext cx="3822850" cy="991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 зарядке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17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67" y="163911"/>
            <a:ext cx="4410071" cy="330755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345" y="211690"/>
            <a:ext cx="4346363" cy="32597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Прямоугольник 4"/>
          <p:cNvSpPr/>
          <p:nvPr/>
        </p:nvSpPr>
        <p:spPr>
          <a:xfrm>
            <a:off x="674567" y="4285561"/>
            <a:ext cx="4410071" cy="8703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Гимнастика после сна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163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DCIM\101MSDCF\DSC0249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" t="7213" r="55586"/>
          <a:stretch/>
        </p:blipFill>
        <p:spPr bwMode="auto">
          <a:xfrm>
            <a:off x="275422" y="187287"/>
            <a:ext cx="2721166" cy="471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DCIM\101MSDCF\DSC025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7" t="2386" r="28417" b="7213"/>
          <a:stretch/>
        </p:blipFill>
        <p:spPr bwMode="auto">
          <a:xfrm>
            <a:off x="3415869" y="187287"/>
            <a:ext cx="2973913" cy="471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DCIM\101MSDCF\DSC025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5" t="9157" r="20327"/>
          <a:stretch/>
        </p:blipFill>
        <p:spPr bwMode="auto">
          <a:xfrm>
            <a:off x="6773334" y="236659"/>
            <a:ext cx="4459111" cy="461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5422" y="5310131"/>
            <a:ext cx="2721166" cy="330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дерево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15869" y="5310131"/>
            <a:ext cx="2973913" cy="330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лошадка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73334" y="5310131"/>
            <a:ext cx="4459111" cy="330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кошечка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8179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297</TotalTime>
  <Words>394</Words>
  <Application>Microsoft Office PowerPoint</Application>
  <PresentationFormat>Произвольный</PresentationFormat>
  <Paragraphs>42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Твердый переплет</vt:lpstr>
      <vt:lpstr>Использование элементов йога гимнастики в подвижных играх.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элементов йога гимнастики в режимных моментах с детьми младшего дошкольного возраста.</dc:title>
  <dc:creator>Лариса Ронжина</dc:creator>
  <cp:lastModifiedBy>User</cp:lastModifiedBy>
  <cp:revision>38</cp:revision>
  <dcterms:created xsi:type="dcterms:W3CDTF">2016-01-19T14:28:59Z</dcterms:created>
  <dcterms:modified xsi:type="dcterms:W3CDTF">2020-04-13T13:37:17Z</dcterms:modified>
</cp:coreProperties>
</file>