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F2A181C-2640-44D7-9393-6B24F2CC2144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8DA8B47-E172-4B2A-B998-5A8CC5E6437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65618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«Детский сад  «Теремок»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2060848"/>
            <a:ext cx="7488832" cy="2968353"/>
          </a:xfrm>
        </p:spPr>
        <p:txBody>
          <a:bodyPr>
            <a:normAutofit fontScale="85000" lnSpcReduction="20000"/>
          </a:bodyPr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Calibri"/>
              </a:rPr>
              <a:t>«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 для реализации ФГОС ДО. Образовательная область .</a:t>
            </a: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воспитание»».</a:t>
            </a:r>
          </a:p>
          <a:p>
            <a:endParaRPr lang="en-US" sz="2800" dirty="0" smtClean="0"/>
          </a:p>
          <a:p>
            <a:endParaRPr lang="en-US" sz="2800" dirty="0"/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Разработчик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МБДОУ «Д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      «Теремок»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Хисматуллина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Зульфира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Шакировна 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endParaRPr lang="en-US" sz="2800" dirty="0" smtClean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4429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72819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«</a:t>
            </a:r>
            <a:r>
              <a:rPr lang="ba-RU" sz="2000" b="1" i="1" dirty="0" smtClean="0">
                <a:solidFill>
                  <a:schemeClr val="tx1"/>
                </a:solidFill>
              </a:rPr>
              <a:t>Чтобы сделать ребенка умным и рассудительным, сделайте его крепким и здоровым : пусть он работает, дейсвует, бегает, кричит, пусть он находиться в постоянном движении»</a:t>
            </a:r>
            <a:br>
              <a:rPr lang="ba-RU" sz="2000" b="1" i="1" dirty="0" smtClean="0">
                <a:solidFill>
                  <a:schemeClr val="tx1"/>
                </a:solidFill>
              </a:rPr>
            </a:br>
            <a:r>
              <a:rPr lang="ba-RU" sz="2000" b="1" i="1" dirty="0">
                <a:solidFill>
                  <a:schemeClr val="tx1"/>
                </a:solidFill>
              </a:rPr>
              <a:t/>
            </a:r>
            <a:br>
              <a:rPr lang="ba-RU" sz="2000" b="1" i="1" dirty="0">
                <a:solidFill>
                  <a:schemeClr val="tx1"/>
                </a:solidFill>
              </a:rPr>
            </a:br>
            <a:r>
              <a:rPr lang="ba-RU" sz="2000" b="1" i="1" dirty="0" smtClean="0">
                <a:solidFill>
                  <a:schemeClr val="tx1"/>
                </a:solidFill>
              </a:rPr>
              <a:t>                                                                                                      Жан Жак Руссо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475252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39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режима дня.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дня – это грамотное распределение времени, отпущенного под занятия. Продуманный распорядок дня способствует восстановлению сил, укрепляет иммунитет, повышает тонус, воспитывает здоровые привычки, ответственность и дисциплину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288032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34815"/>
            <a:ext cx="295232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356992"/>
            <a:ext cx="2839866" cy="308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26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rmAutofit/>
          </a:bodyPr>
          <a:lstStyle/>
          <a:p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Закаливание детей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Закаливание – это система мероприятий, направленных на повышение устойчивости механизмов защиты и приспособления организма ребенка ко многим факторам внешней среды. Процедуры закаливания в саду направлены на поднятие уровня иммунитета с учетом возраста малыша и его состояния здоровья.</a:t>
            </a:r>
            <a:endParaRPr lang="ru-RU" dirty="0"/>
          </a:p>
        </p:txBody>
      </p:sp>
      <p:pic>
        <p:nvPicPr>
          <p:cNvPr id="4" name="Объект 3" descr="https://pp.userapi.com/c855628/v855628070/a052/R-Yk9QXNFQk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3131841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p.userapi.com/c850236/v850236166/1101c3/iqVZJ3UKMY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3096344" cy="354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1"/>
            <a:ext cx="2520280" cy="354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03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Прогулка – это одно из основных оздоровительных мероприятий в саду, предупреждающая охрану и укрепление здоровья детей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40324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1519"/>
            <a:ext cx="458496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3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организации самостоятельной деятельности и проявления двигательного творчества в группах имеются спортивные уголки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4248472" cy="387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60440" cy="387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0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 взаимодействия с семьей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Calibri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Arial"/>
                <a:ea typeface="Calibri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так же многие семьи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предпочитают активный отдых!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Новые фото\20170305_162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39604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xn--80ajaugdbops3m.xn--p1ai/wp-content/uploads/2017/03/20170311_17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2484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2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2527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 – информационные формы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2736303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0968"/>
            <a:ext cx="2736304" cy="344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Новые фото\20170327_112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67"/>
            <a:ext cx="3168352" cy="34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8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Разработать на каждую возрастную группу проект по закаливающим мероприятиям;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Организовать вместе с родителями прогулки в лес: активный отдых выходного дня;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Пополнить спортивные уголки не традиционными оборудованиями;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площадках создать и оборудовать тропинку здоровья. </a:t>
            </a:r>
          </a:p>
          <a:p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 детей –это будущее нашей страны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647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95</TotalTime>
  <Words>223</Words>
  <Application>Microsoft Office PowerPoint</Application>
  <PresentationFormat>Экран (4:3)</PresentationFormat>
  <Paragraphs>19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Муниципальное дошкольное образовательное учреждение «Детский сад  «Теремок»  </vt:lpstr>
      <vt:lpstr>«Чтобы сделать ребенка умным и рассудительным, сделайте его крепким и здоровым : пусть он работает, дейсвует, бегает, кричит, пусть он находиться в постоянном движении»                                                                                                        Жан Жак Руссо</vt:lpstr>
      <vt:lpstr> Организация режима дня. Режим дня – это грамотное распределение времени, отпущенного под занятия. Продуманный распорядок дня способствует восстановлению сил, укрепляет иммунитет, повышает тонус, воспитывает здоровые привычки, ответственность и дисциплину</vt:lpstr>
      <vt:lpstr>Закаливание детей. Закаливание – это система мероприятий, направленных на повышение устойчивости механизмов защиты и приспособления организма ребенка ко многим факторам внешней среды. Процедуры закаливания в саду направлены на поднятие уровня иммунитета с учетом возраста малыша и его состояния здоровья.</vt:lpstr>
      <vt:lpstr>Прогулка – это одно из основных оздоровительных мероприятий в саду, предупреждающая охрану и укрепление здоровья детей</vt:lpstr>
      <vt:lpstr>Для организации самостоятельной деятельности и проявления двигательного творчества в группах имеются спортивные уголки </vt:lpstr>
      <vt:lpstr>Организация взаимодействия с семьей:  А так же многие семьи  предпочитают активный отдых! </vt:lpstr>
      <vt:lpstr>Наглядно – информационные формы </vt:lpstr>
      <vt:lpstr>Здоровье детей –это будущее нашей страны 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 «Теремок»</dc:title>
  <dc:creator>Admin</dc:creator>
  <cp:lastModifiedBy>Admin</cp:lastModifiedBy>
  <cp:revision>12</cp:revision>
  <dcterms:created xsi:type="dcterms:W3CDTF">2019-03-26T17:49:04Z</dcterms:created>
  <dcterms:modified xsi:type="dcterms:W3CDTF">2020-04-09T09:04:08Z</dcterms:modified>
</cp:coreProperties>
</file>