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0845-0EA6-4E08-92CF-5D266B7D33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A5A7-2783-4BDC-A220-41063E97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A5A7-2783-4BDC-A220-41063E97847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5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AEFE00-6A94-4A5A-9F66-C5D4B0D4260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EE08C7-FDA4-4145-B01F-FB8A0CC0937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ка\Desktop\63503204d18160dd6a733e989b70c40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" y="1412776"/>
            <a:ext cx="910928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84"/>
            <a:ext cx="7772400" cy="1656183"/>
          </a:xfrm>
        </p:spPr>
        <p:txBody>
          <a:bodyPr/>
          <a:lstStyle/>
          <a:p>
            <a:r>
              <a:rPr lang="ru-RU" sz="4800" dirty="0" smtClean="0"/>
              <a:t>Внеклассное мероприятие по английскому языку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229200"/>
            <a:ext cx="6400800" cy="1487016"/>
          </a:xfrm>
        </p:spPr>
        <p:txBody>
          <a:bodyPr/>
          <a:lstStyle/>
          <a:p>
            <a:pPr algn="r"/>
            <a:r>
              <a:rPr lang="ru-RU" sz="1600" dirty="0" smtClean="0"/>
              <a:t>Выполнила </a:t>
            </a:r>
          </a:p>
          <a:p>
            <a:pPr algn="r"/>
            <a:r>
              <a:rPr lang="ru-RU" sz="1600" dirty="0" smtClean="0"/>
              <a:t>учитель английского языка</a:t>
            </a:r>
          </a:p>
          <a:p>
            <a:pPr algn="r"/>
            <a:r>
              <a:rPr lang="ru-RU" sz="1600" dirty="0" smtClean="0"/>
              <a:t>МБОУ </a:t>
            </a:r>
            <a:r>
              <a:rPr lang="ru-RU" sz="1600" dirty="0" err="1" smtClean="0"/>
              <a:t>г.Мурманска</a:t>
            </a:r>
            <a:r>
              <a:rPr lang="ru-RU" sz="1600" dirty="0" smtClean="0"/>
              <a:t> СОШ № 53</a:t>
            </a:r>
          </a:p>
          <a:p>
            <a:pPr algn="r"/>
            <a:r>
              <a:rPr lang="ru-RU" sz="1600" dirty="0" err="1" smtClean="0"/>
              <a:t>Шарова</a:t>
            </a:r>
            <a:r>
              <a:rPr lang="ru-RU" sz="1600" dirty="0" smtClean="0"/>
              <a:t> Анастасия Андреевна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28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04665"/>
            <a:ext cx="7474024" cy="36003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If you lose it once, you can never find it again.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The riddle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998579" y="4358984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/>
              <a:t>T</a:t>
            </a:r>
            <a:r>
              <a:rPr lang="en-US" sz="4400" dirty="0" smtClean="0"/>
              <a:t>ime</a:t>
            </a:r>
            <a:endParaRPr lang="ru-RU" sz="4400" dirty="0"/>
          </a:p>
        </p:txBody>
      </p:sp>
      <p:pic>
        <p:nvPicPr>
          <p:cNvPr id="5122" name="Picture 2" descr="C:\Users\Димка\Desktop\20160922_thursday_qu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79" y="3300130"/>
            <a:ext cx="3557869" cy="35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3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496944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000" dirty="0" smtClean="0"/>
              <a:t>Transform the sentence from active to passive voice.</a:t>
            </a:r>
            <a:r>
              <a:rPr lang="en-US" sz="4000" dirty="0" smtClean="0"/>
              <a:t>“ I broke a cup of coffee.”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Grammar 30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3356992"/>
            <a:ext cx="746415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3600" dirty="0" smtClean="0"/>
              <a:t>A cup of coffee had been broken.</a:t>
            </a:r>
            <a:endParaRPr lang="ru-RU" sz="3600" dirty="0"/>
          </a:p>
        </p:txBody>
      </p:sp>
      <p:pic>
        <p:nvPicPr>
          <p:cNvPr id="6146" name="Picture 2" descr="C:\Users\Димка\Desktop\92793549-a-broken-white-ceramic-cup-of-coffee-with-its-pieces-and-the-coffee-spilled-on-a-white-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674369" cy="24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1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Name four exceptions of Comparatives.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Grammar 40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262605" y="3429000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7170" name="Picture 2" descr="C:\Users\Димка\Desktop\c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3323"/>
            <a:ext cx="7341359" cy="27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1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231115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Name 12 English </a:t>
            </a:r>
            <a:r>
              <a:rPr lang="en-US" sz="5400" dirty="0" err="1" smtClean="0"/>
              <a:t>tences</a:t>
            </a:r>
            <a:r>
              <a:rPr lang="en-US" sz="54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Grammar 50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475656" y="3789040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36099"/>
              </p:ext>
            </p:extLst>
          </p:nvPr>
        </p:nvGraphicFramePr>
        <p:xfrm>
          <a:off x="539552" y="2564904"/>
          <a:ext cx="6768753" cy="22322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56251"/>
                <a:gridCol w="2256251"/>
                <a:gridCol w="2256251"/>
              </a:tblGrid>
              <a:tr h="472331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Simple</a:t>
                      </a:r>
                      <a:endParaRPr lang="ru-RU" dirty="0"/>
                    </a:p>
                  </a:txBody>
                  <a:tcPr/>
                </a:tc>
              </a:tr>
              <a:tr h="472331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Perfect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Perfect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Perfect</a:t>
                      </a:r>
                      <a:endParaRPr lang="ru-RU" dirty="0"/>
                    </a:p>
                  </a:txBody>
                  <a:tcPr/>
                </a:tc>
              </a:tr>
              <a:tr h="472331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Continuous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Continuous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Continuous</a:t>
                      </a:r>
                      <a:endParaRPr lang="ru-RU" dirty="0"/>
                    </a:p>
                  </a:txBody>
                  <a:tcPr/>
                </a:tc>
              </a:tr>
              <a:tr h="815256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Continuous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Perfect Continuous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Perfect Continuous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Димка\Desktop\1384288202_362714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1350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878497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800" dirty="0" smtClean="0"/>
              <a:t>He discovered the law of gravity when an apple fell on his head.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Famous people 10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4149080"/>
            <a:ext cx="315821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Isaac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Newton</a:t>
            </a:r>
            <a:endParaRPr lang="ru-RU" sz="4000" dirty="0"/>
          </a:p>
        </p:txBody>
      </p:sp>
      <p:pic>
        <p:nvPicPr>
          <p:cNvPr id="9218" name="Picture 2" descr="C:\Users\Димка\Desktop\oJ6TBDpX5s0kOY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76" y="3434253"/>
            <a:ext cx="5852559" cy="34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5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89608"/>
            <a:ext cx="7978080" cy="25271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The most famous playwright in the world.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Famous people 20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240499" y="4005064"/>
            <a:ext cx="3048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William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Shakespeare</a:t>
            </a:r>
            <a:endParaRPr lang="ru-RU" sz="4000" dirty="0"/>
          </a:p>
        </p:txBody>
      </p:sp>
      <p:pic>
        <p:nvPicPr>
          <p:cNvPr id="10242" name="Picture 2" descr="C:\Users\Димка\Desktop\the_flower_portrait_of_william_shakespeare_rsc_theatre_collection_6154.tmb-gal-1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4" y="3228581"/>
            <a:ext cx="37898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3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797808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800" dirty="0" smtClean="0"/>
              <a:t>The monument of this man stands in Trafalgar Square. 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Famous people 30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4365104"/>
            <a:ext cx="299047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Admiral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Horatio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Nelson</a:t>
            </a:r>
            <a:endParaRPr lang="ru-RU" sz="4400" dirty="0"/>
          </a:p>
        </p:txBody>
      </p:sp>
      <p:pic>
        <p:nvPicPr>
          <p:cNvPr id="11266" name="Picture 2" descr="C:\Users\Димка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6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26642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800" dirty="0" smtClean="0"/>
              <a:t>This queen ruled for the longest period in British history.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Famous people 40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3645024"/>
            <a:ext cx="60960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Queen 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Victoria</a:t>
            </a:r>
            <a:endParaRPr lang="ru-RU" sz="4400" dirty="0"/>
          </a:p>
        </p:txBody>
      </p:sp>
      <p:pic>
        <p:nvPicPr>
          <p:cNvPr id="12290" name="Picture 2" descr="C:\Users\Димка\Desktop\queen_victo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83" y="2794949"/>
            <a:ext cx="5475982" cy="39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0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762056" cy="280831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800" dirty="0" smtClean="0"/>
              <a:t>A film director who is famous for his horror films.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Famous people 50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827584" y="3212976"/>
            <a:ext cx="6096000" cy="335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Alfred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4000" dirty="0" smtClean="0"/>
              <a:t>Hitchcock</a:t>
            </a:r>
            <a:endParaRPr lang="ru-RU" sz="4000" dirty="0"/>
          </a:p>
        </p:txBody>
      </p:sp>
      <p:pic>
        <p:nvPicPr>
          <p:cNvPr id="13314" name="Picture 2" descr="C:\Users\Димка\Desktop\Alfred-Hitchcoc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72" y="2833226"/>
            <a:ext cx="2884311" cy="38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28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122096" cy="29306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How do </a:t>
            </a:r>
            <a:r>
              <a:rPr lang="en-US" sz="5400" dirty="0" err="1" smtClean="0"/>
              <a:t>londoners</a:t>
            </a:r>
            <a:r>
              <a:rPr lang="en-US" sz="5400" dirty="0" smtClean="0"/>
              <a:t> call the underground?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Culture 10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4078858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The tube</a:t>
            </a:r>
            <a:endParaRPr lang="ru-RU" sz="4400" dirty="0"/>
          </a:p>
        </p:txBody>
      </p:sp>
      <p:pic>
        <p:nvPicPr>
          <p:cNvPr id="14338" name="Picture 2" descr="C:\Users\Димка\Desktop\1_GettyImages-1071816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92" y="3090722"/>
            <a:ext cx="5137178" cy="34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1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268760"/>
            <a:ext cx="7488832" cy="532859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Участвуют 2 команды.</a:t>
            </a:r>
          </a:p>
          <a:p>
            <a:pPr marL="18288" indent="0">
              <a:buNone/>
            </a:pPr>
            <a:r>
              <a:rPr lang="ru-RU" sz="2800" dirty="0" smtClean="0"/>
              <a:t>Команда выбирает категорию и количество очков. </a:t>
            </a:r>
            <a:r>
              <a:rPr lang="ru-RU" sz="2800" dirty="0" smtClean="0"/>
              <a:t>В случае неправильного ответа команда-соперник получает возможность ответить. </a:t>
            </a:r>
          </a:p>
          <a:p>
            <a:pPr marL="18288" indent="0">
              <a:buNone/>
            </a:pPr>
            <a:r>
              <a:rPr lang="ru-RU" sz="2800" dirty="0" smtClean="0"/>
              <a:t>«Кот в мешке»( </a:t>
            </a:r>
            <a:r>
              <a:rPr lang="en-US" sz="2800" dirty="0" smtClean="0"/>
              <a:t>the riddle)- </a:t>
            </a:r>
            <a:r>
              <a:rPr lang="ru-RU" sz="2800" dirty="0" smtClean="0"/>
              <a:t> переход хода.</a:t>
            </a:r>
          </a:p>
          <a:p>
            <a:pPr marL="18288" indent="0">
              <a:buNone/>
            </a:pPr>
            <a:r>
              <a:rPr lang="ru-RU" sz="2800" dirty="0" smtClean="0"/>
              <a:t>Выигрывает команда, набравшая наибольшее количество очков.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9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7762056" cy="29306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800" dirty="0" smtClean="0"/>
              <a:t>What is the most famous band in Great Britain?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Culture 20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15044" y="2852936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The Beatles</a:t>
            </a:r>
            <a:endParaRPr lang="ru-RU" sz="4400" dirty="0"/>
          </a:p>
        </p:txBody>
      </p:sp>
      <p:pic>
        <p:nvPicPr>
          <p:cNvPr id="15362" name="Picture 2" descr="C:\Users\Димка\Desktop\the-beatles2-2-1200x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10" y="3983807"/>
            <a:ext cx="6079281" cy="28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6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3657599"/>
          </a:xfrm>
        </p:spPr>
        <p:txBody>
          <a:bodyPr/>
          <a:lstStyle/>
          <a:p>
            <a:pPr marL="18288" indent="0">
              <a:buNone/>
            </a:pPr>
            <a:r>
              <a:rPr lang="en-US" sz="4800" dirty="0" smtClean="0"/>
              <a:t>When was the Great Fire in London?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Culture 30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11560" y="3669797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800" dirty="0" smtClean="0"/>
              <a:t>1666</a:t>
            </a:r>
            <a:endParaRPr lang="ru-RU" sz="4800" dirty="0"/>
          </a:p>
        </p:txBody>
      </p:sp>
      <p:pic>
        <p:nvPicPr>
          <p:cNvPr id="16386" name="Picture 2" descr="C:\Users\Димка\Desktop\londonfireint-dfs-homedirs-humphreysr-pictures-gf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4258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604" y="908720"/>
            <a:ext cx="7906072" cy="25271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400" dirty="0" smtClean="0"/>
              <a:t>I can tell you all the day: time to sleep and time to play!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The riddle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971600" y="3789040"/>
            <a:ext cx="6096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A clock</a:t>
            </a:r>
            <a:endParaRPr lang="ru-RU" sz="4400" dirty="0"/>
          </a:p>
        </p:txBody>
      </p:sp>
      <p:pic>
        <p:nvPicPr>
          <p:cNvPr id="17410" name="Picture 2" descr="C:\Users\Димка\Desktop\0_0_productGfx_a72b8e1842b460e7aea0a5c0fef960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69556"/>
            <a:ext cx="3988444" cy="39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0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5479503"/>
          </a:xfrm>
        </p:spPr>
        <p:txBody>
          <a:bodyPr/>
          <a:lstStyle/>
          <a:p>
            <a:pPr marL="18288" indent="0">
              <a:buNone/>
            </a:pPr>
            <a:r>
              <a:rPr lang="en-US" sz="4000" dirty="0" smtClean="0"/>
              <a:t>Match holidays and dates.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Culture 50</a:t>
            </a:r>
            <a:endParaRPr lang="ru-RU" sz="54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59950"/>
              </p:ext>
            </p:extLst>
          </p:nvPr>
        </p:nvGraphicFramePr>
        <p:xfrm>
          <a:off x="251520" y="2060848"/>
          <a:ext cx="6048672" cy="4798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6397"/>
                <a:gridCol w="3422275"/>
              </a:tblGrid>
              <a:tr h="39473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1.Christmas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a.1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January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2.Women’s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b.9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May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3.May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c.31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October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4.Guy Fawkes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d.8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March 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5.Valentine’s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e.17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March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6.Halloween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f.14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February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7.St Patrick’s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g.5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November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8.New Year’s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h.25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December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9.April’s fool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i.4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Thursday of November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10.Easter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j.1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May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11.Thanksgiving</a:t>
                      </a:r>
                      <a:r>
                        <a:rPr lang="en-US" sz="2000" baseline="0" dirty="0" smtClean="0"/>
                        <a:t>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k.1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April</a:t>
                      </a:r>
                      <a:endParaRPr lang="ru-RU" sz="2000" dirty="0"/>
                    </a:p>
                  </a:txBody>
                  <a:tcPr/>
                </a:tc>
              </a:tr>
              <a:tr h="4002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12.Victory 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l.March</a:t>
                      </a:r>
                      <a:r>
                        <a:rPr lang="en-US" sz="2000" dirty="0" smtClean="0"/>
                        <a:t> or April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7020272" y="1916832"/>
            <a:ext cx="1919536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1-h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2-d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3-j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4-g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5-f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6-c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7-e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8-a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9-k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10-l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11-i</a:t>
            </a:r>
          </a:p>
          <a:p>
            <a:pPr marL="18288" indent="0">
              <a:buFont typeface="Wingdings" pitchFamily="2" charset="2"/>
              <a:buNone/>
            </a:pPr>
            <a:r>
              <a:rPr lang="en-US" sz="2800" dirty="0" smtClean="0"/>
              <a:t>12-b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812360" y="33265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99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Димк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893846"/>
            <a:ext cx="9137104" cy="513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70490"/>
              </p:ext>
            </p:extLst>
          </p:nvPr>
        </p:nvGraphicFramePr>
        <p:xfrm>
          <a:off x="107504" y="116632"/>
          <a:ext cx="9036496" cy="8717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3133"/>
                <a:gridCol w="1185114"/>
                <a:gridCol w="1185114"/>
                <a:gridCol w="1185114"/>
                <a:gridCol w="1111044"/>
                <a:gridCol w="1036977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  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smtClean="0"/>
                        <a:t>Country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2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3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4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5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6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en-US" sz="4400" dirty="0" smtClean="0"/>
                    </a:p>
                    <a:p>
                      <a:pPr algn="ctr"/>
                      <a:r>
                        <a:rPr lang="en-US" sz="4400" dirty="0" smtClean="0"/>
                        <a:t>Grammar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7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8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9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0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1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Famous people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2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3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4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5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4800" dirty="0" smtClean="0">
                          <a:hlinkClick r:id="rId16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endParaRPr lang="en-US" sz="4400" dirty="0" smtClean="0"/>
                    </a:p>
                    <a:p>
                      <a:pPr algn="ctr"/>
                      <a:r>
                        <a:rPr lang="en-US" sz="4400" dirty="0" smtClean="0"/>
                        <a:t>Culture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r>
                        <a:rPr lang="en-US" sz="4800" dirty="0" smtClean="0">
                          <a:hlinkClick r:id="rId17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r>
                        <a:rPr lang="en-US" sz="4800" dirty="0" smtClean="0">
                          <a:hlinkClick r:id="rId18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r>
                        <a:rPr lang="en-US" sz="4800" dirty="0" smtClean="0">
                          <a:hlinkClick r:id="rId19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r>
                        <a:rPr lang="en-US" sz="4800" dirty="0" smtClean="0">
                          <a:hlinkClick r:id="rId20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/>
                    </a:p>
                    <a:p>
                      <a:pPr algn="ctr"/>
                      <a:r>
                        <a:rPr lang="en-US" sz="4800" smtClean="0">
                          <a:hlinkClick r:id="rId21" action="ppaction://hlinksldjump"/>
                        </a:rPr>
                        <a:t>50</a:t>
                      </a:r>
                      <a:endParaRPr lang="en-US" sz="4800" dirty="0" smtClean="0">
                        <a:hlinkClick r:id="rId21" action="ppaction://hlinksldjump"/>
                      </a:endParaRPr>
                    </a:p>
                    <a:p>
                      <a:pPr algn="ctr"/>
                      <a:endParaRPr lang="en-US" sz="4800" dirty="0" smtClean="0">
                        <a:hlinkClick r:id="rId21" action="ppaction://hlinksldjump"/>
                      </a:endParaRPr>
                    </a:p>
                    <a:p>
                      <a:pPr algn="ctr"/>
                      <a:endParaRPr lang="en-US" sz="4800" dirty="0" smtClean="0">
                        <a:hlinkClick r:id="rId21" action="ppaction://hlinksldjump"/>
                      </a:endParaRPr>
                    </a:p>
                    <a:p>
                      <a:pPr algn="ctr"/>
                      <a:r>
                        <a:rPr lang="en-US" sz="4800" dirty="0" smtClean="0">
                          <a:hlinkClick r:id="rId21" action="ppaction://hlinksldjump"/>
                        </a:rPr>
                        <a:t>0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трелка вниз 1">
            <a:hlinkClick r:id="" action="ppaction://hlinkshowjump?jump=lastslide"/>
          </p:cNvPr>
          <p:cNvSpPr/>
          <p:nvPr/>
        </p:nvSpPr>
        <p:spPr>
          <a:xfrm>
            <a:off x="251520" y="18864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0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40769"/>
            <a:ext cx="6960096" cy="26642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What is the capital of Great Britain?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Country 10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124000" y="1493169"/>
            <a:ext cx="696009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979712" y="4005064"/>
            <a:ext cx="696009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979712" y="4013562"/>
            <a:ext cx="696009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050" name="Picture 2" descr="C:\Users\Димка\Desktop\london-2424782__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70" y="4233217"/>
            <a:ext cx="6776938" cy="22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36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72816"/>
            <a:ext cx="6096000" cy="144016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5400" dirty="0" smtClean="0"/>
              <a:t>What is the capital of Scotland?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Country 20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483768" y="4941168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6" name="Picture 2" descr="C:\Users\Димка\Desktop\51625271-edinburgh-word-on-concrette-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2065"/>
            <a:ext cx="4283968" cy="32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628801"/>
            <a:ext cx="6096000" cy="26642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What kind of state is Great Britain?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Country 30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907704" y="5229200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r">
              <a:buFont typeface="Wingdings" pitchFamily="2" charset="2"/>
              <a:buNone/>
            </a:pPr>
            <a:r>
              <a:rPr lang="en-US" sz="4400" dirty="0" smtClean="0"/>
              <a:t>Parliamentary monarchy  </a:t>
            </a:r>
            <a:endParaRPr lang="ru-RU" sz="4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24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41001"/>
            <a:ext cx="8496944" cy="20231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Who was called “An Iron Lady”?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Country 40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051720" y="5231886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3200" dirty="0" smtClean="0"/>
              <a:t>Margaret Thatcher</a:t>
            </a:r>
            <a:endParaRPr lang="ru-RU" sz="3200" dirty="0"/>
          </a:p>
        </p:txBody>
      </p:sp>
      <p:pic>
        <p:nvPicPr>
          <p:cNvPr id="2050" name="Picture 2" descr="C:\Users\Димка\Desktop\6008351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65" y="2052561"/>
            <a:ext cx="3015556" cy="46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55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4963" y="1196752"/>
            <a:ext cx="7392144" cy="1872207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5400" dirty="0" smtClean="0"/>
              <a:t>What is the national emblem of Ireland?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Country 50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259632" y="4104010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4400" dirty="0" smtClean="0"/>
              <a:t>Shamrock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C:\Users\Димка\Desktop\M-HOL-SHAMTRI---HIGH__05317.1498165511.1280.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68" y="3068960"/>
            <a:ext cx="3510260" cy="35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8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194421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smtClean="0"/>
              <a:t>Name three forms of the verb “to be”.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Grammar 10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195736" y="4293096"/>
            <a:ext cx="6096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098" name="Picture 2" descr="C:\Users\Димка\Desktop\NDgT73UCm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17032"/>
            <a:ext cx="822960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95536" y="60932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7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703</TotalTime>
  <Words>442</Words>
  <Application>Microsoft Office PowerPoint</Application>
  <PresentationFormat>Экран (4:3)</PresentationFormat>
  <Paragraphs>176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Внеклассное мероприятие по английскому языку</vt:lpstr>
      <vt:lpstr>Правила</vt:lpstr>
      <vt:lpstr>Презентация PowerPoint</vt:lpstr>
      <vt:lpstr>Country 10</vt:lpstr>
      <vt:lpstr>Country 20</vt:lpstr>
      <vt:lpstr>Country 30</vt:lpstr>
      <vt:lpstr>Country 40</vt:lpstr>
      <vt:lpstr>Country 50</vt:lpstr>
      <vt:lpstr>Grammar 10</vt:lpstr>
      <vt:lpstr>The riddle</vt:lpstr>
      <vt:lpstr>Grammar 30</vt:lpstr>
      <vt:lpstr>Grammar 40</vt:lpstr>
      <vt:lpstr>Grammar 50</vt:lpstr>
      <vt:lpstr>Famous people 10</vt:lpstr>
      <vt:lpstr>Famous people 20</vt:lpstr>
      <vt:lpstr>Famous people 30 </vt:lpstr>
      <vt:lpstr>Famous people 40</vt:lpstr>
      <vt:lpstr>Famous people 50</vt:lpstr>
      <vt:lpstr>Culture 10</vt:lpstr>
      <vt:lpstr>Culture 20</vt:lpstr>
      <vt:lpstr>Culture 30</vt:lpstr>
      <vt:lpstr>The riddle</vt:lpstr>
      <vt:lpstr>Culture 50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английскому языку</dc:title>
  <dc:creator>Димка</dc:creator>
  <cp:lastModifiedBy>Димка</cp:lastModifiedBy>
  <cp:revision>27</cp:revision>
  <dcterms:created xsi:type="dcterms:W3CDTF">2020-03-26T15:56:15Z</dcterms:created>
  <dcterms:modified xsi:type="dcterms:W3CDTF">2020-03-27T19:59:14Z</dcterms:modified>
</cp:coreProperties>
</file>