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70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80EA3-16BF-4487-9B0E-CD4F0AE7FB50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B140-4537-4B83-BE76-1655BF3F25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24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8B140-4537-4B83-BE76-1655BF3F25F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Гимназия №1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Ковылкинского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Секция:</a:t>
            </a:r>
          </a:p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«Великая Отечественная война </a:t>
            </a:r>
          </a:p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судьбе моей семьи»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работу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выполнил: </a:t>
            </a:r>
          </a:p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ученик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Б класса</a:t>
            </a:r>
          </a:p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Гимназии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г.Ковылкино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Пильщиков </a:t>
            </a:r>
          </a:p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Станислав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Курс март 1938 г.- март 1939 г.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Чел-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Майданского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МТС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6659462" cy="399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6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марта 1942 г. и по март 1947 г. рядовой  ,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183 стрелковой полк , 631 артиллерийский полк .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1. 2.  Белорусский полк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6659462" cy="399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0542"/>
            <a:ext cx="6768752" cy="442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1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Май 1945 год вход в Берлин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5307~1\AppData\Local\Temp\Rar$DIa0.943\2019-12-22-15-31-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4104456" cy="38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Одно из воспоминаний которые доводили до слез.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6817495" cy="39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6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3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Выписка из газеты «Колхозник»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6696744" cy="390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3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Медаль «За победу над Германией в Великой Отечественной войне 1941-1945 гг.»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26296"/>
            <a:ext cx="6408712" cy="37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5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Медаль «За отвагу».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64178"/>
            <a:ext cx="5976664" cy="363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2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Орден славы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59"/>
            <a:ext cx="6083771" cy="42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8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" y="-569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Орден Славы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356537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23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" y="-569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1206" y="201856"/>
            <a:ext cx="3673202" cy="3947224"/>
          </a:xfrm>
        </p:spPr>
        <p:txBody>
          <a:bodyPr>
            <a:no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94052" y="2348880"/>
            <a:ext cx="3650356" cy="2304256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 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Наградной лист  от 31 марта 1945 г.( За наступление на </a:t>
            </a:r>
            <a:r>
              <a:rPr 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дер.Грунау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 марта 1945 год. товарищ  </a:t>
            </a:r>
            <a:r>
              <a:rPr 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Петуров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огнем из автомата уничтожил 18 фашистских солдат.</a:t>
            </a:r>
            <a:b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Достоин правительственной награды орден «Славы III степени»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" y="201856"/>
            <a:ext cx="4249737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2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404665"/>
            <a:ext cx="4318248" cy="2808311"/>
          </a:xfrm>
        </p:spPr>
        <p:txBody>
          <a:bodyPr>
            <a:no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39" y="116632"/>
            <a:ext cx="409891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3600400" cy="234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88640"/>
            <a:ext cx="40379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Каждый человек хранит в памяти</a:t>
            </a:r>
          </a:p>
          <a:p>
            <a:pPr algn="just"/>
            <a:r>
              <a:rPr lang="ru-RU" b="1" dirty="0"/>
              <a:t>какой-то момент своей жизни,</a:t>
            </a:r>
          </a:p>
          <a:p>
            <a:pPr algn="just"/>
            <a:r>
              <a:rPr lang="ru-RU" b="1" dirty="0"/>
              <a:t>который кажется ему вторым</a:t>
            </a:r>
          </a:p>
          <a:p>
            <a:pPr algn="just"/>
            <a:r>
              <a:rPr lang="ru-RU" b="1" dirty="0"/>
              <a:t>рождением, переломом во всей</a:t>
            </a:r>
          </a:p>
          <a:p>
            <a:pPr algn="just"/>
            <a:r>
              <a:rPr lang="ru-RU" b="1" dirty="0"/>
              <a:t>его дальнейшей судьбе. Великая</a:t>
            </a:r>
          </a:p>
          <a:p>
            <a:pPr algn="just"/>
            <a:r>
              <a:rPr lang="ru-RU" b="1" dirty="0"/>
              <a:t>Отечественная война – особая</a:t>
            </a:r>
          </a:p>
          <a:p>
            <a:pPr algn="just"/>
            <a:r>
              <a:rPr lang="ru-RU" b="1" dirty="0"/>
              <a:t>дата в судьбе целого народа.</a:t>
            </a:r>
          </a:p>
          <a:p>
            <a:pPr algn="just"/>
            <a:r>
              <a:rPr lang="ru-RU" b="1" dirty="0"/>
              <a:t>На рассвете, в один из самых</a:t>
            </a:r>
          </a:p>
          <a:p>
            <a:pPr algn="just"/>
            <a:r>
              <a:rPr lang="ru-RU" b="1" dirty="0"/>
              <a:t>длинных дней в году, Германия</a:t>
            </a:r>
          </a:p>
          <a:p>
            <a:pPr algn="just"/>
            <a:r>
              <a:rPr lang="ru-RU" b="1" dirty="0"/>
              <a:t>начала войну против Советского</a:t>
            </a:r>
          </a:p>
          <a:p>
            <a:pPr algn="just"/>
            <a:r>
              <a:rPr lang="ru-RU" b="1" dirty="0"/>
              <a:t>Союза. Для советского народа</a:t>
            </a:r>
          </a:p>
          <a:p>
            <a:pPr algn="just"/>
            <a:r>
              <a:rPr lang="ru-RU" b="1" dirty="0"/>
              <a:t>началась жестокая и неимоверно</a:t>
            </a:r>
          </a:p>
          <a:p>
            <a:pPr algn="just"/>
            <a:r>
              <a:rPr lang="ru-RU" b="1" dirty="0"/>
              <a:t>тяжкая Великая Отечественная</a:t>
            </a:r>
          </a:p>
          <a:p>
            <a:pPr algn="just"/>
            <a:r>
              <a:rPr lang="ru-RU" b="1" dirty="0"/>
              <a:t>война.</a:t>
            </a:r>
          </a:p>
        </p:txBody>
      </p:sp>
    </p:spTree>
    <p:extLst>
      <p:ext uri="{BB962C8B-B14F-4D97-AF65-F5344CB8AC3E}">
        <p14:creationId xmlns:p14="http://schemas.microsoft.com/office/powerpoint/2010/main" val="229932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" y="-10976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Это юбилейные медали.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 каждой из них есть свое удостоверение.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20,30,40,50-лет победы в Великой Отечественной Войне.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704856" cy="48245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" y="1340768"/>
            <a:ext cx="4045892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t="-853" r="27808" b="-5737"/>
          <a:stretch/>
        </p:blipFill>
        <p:spPr bwMode="auto">
          <a:xfrm>
            <a:off x="4220308" y="2703637"/>
            <a:ext cx="2930769" cy="265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38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" y="-569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94052" y="404664"/>
            <a:ext cx="3864148" cy="2736304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9 мая мы участвовали в бессмертном полку, где на портрете, фото моего прадедушки. Бессмертный полк отражает действительность, ушедшего из жизни героя!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36554" y="370202"/>
            <a:ext cx="3995886" cy="291145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0" y="404664"/>
            <a:ext cx="3910484" cy="575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94052" y="3281660"/>
            <a:ext cx="365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94052" y="3281659"/>
            <a:ext cx="34343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Ведь он ценой собственной жизни подарил мне счастливое будущее. Мой прадед, защищал родину и достоин вечной памяти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43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" y="681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4632" cy="720080"/>
          </a:xfrm>
        </p:spPr>
        <p:txBody>
          <a:bodyPr>
            <a:noAutofit/>
          </a:bodyPr>
          <a:lstStyle/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7848872" cy="309185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4052" y="3281660"/>
            <a:ext cx="365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94052" y="3281659"/>
            <a:ext cx="34343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980728"/>
            <a:ext cx="741682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Использованная информация для подготовки секции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1.Опрос родственников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2.Фотографии с семейного альбома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3.Архив Министерства обороты России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3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20880" cy="144016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Юному поколению важно знать не только историю своей Родины, но и историю своей семьи. Помнить об этом и рассказывать это уже своим детям. Ведь «Никто не забыт и ничто не забыто!»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628800"/>
            <a:ext cx="7704856" cy="453650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690336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16732" y="1705450"/>
            <a:ext cx="64355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Что такое память?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Я отвечу….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Это мирное небо на рассвете…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Медали и мой прадед на портрете,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Парад на 9-ое мая,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Бессмертный полк, пусть с не живыми,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Но вечными героями войны,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Которыми гордимся мы!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Пройдут года, но будем помнить мы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О подвигах во имя всенародной славы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И  той Победы, что подарила нам весну!!!</a:t>
            </a:r>
          </a:p>
        </p:txBody>
      </p:sp>
    </p:spTree>
    <p:extLst>
      <p:ext uri="{BB962C8B-B14F-4D97-AF65-F5344CB8AC3E}">
        <p14:creationId xmlns:p14="http://schemas.microsoft.com/office/powerpoint/2010/main" val="30222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Цель работы: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988840"/>
            <a:ext cx="7704856" cy="417646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жюри и конкурсантов с участником Великой Отечественной войны -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Петуровым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Иваном Герасимовичем.</a:t>
            </a:r>
          </a:p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8" y="1773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Задачи исследования :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440014"/>
            <a:ext cx="7704856" cy="2725289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96752"/>
            <a:ext cx="7632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.Собрать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весь сохранившийся материал по данной теме: документы, фотографии, письма, воспоминания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.Исследовать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систематизировать материал, касающийся истории и жизни  моего прадеда –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Петурова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Ивана Герасимовича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Углубить и расширить свои знания  о Великой Отечественной войне .</a:t>
            </a:r>
          </a:p>
        </p:txBody>
      </p:sp>
    </p:spTree>
    <p:extLst>
      <p:ext uri="{BB962C8B-B14F-4D97-AF65-F5344CB8AC3E}">
        <p14:creationId xmlns:p14="http://schemas.microsoft.com/office/powerpoint/2010/main" val="3089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6656" y="404664"/>
            <a:ext cx="3661543" cy="439248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Методы исследования: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- опрос родственников героя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4796656" y="404663"/>
            <a:ext cx="3735783" cy="5773737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dirty="0" smtClean="0"/>
          </a:p>
          <a:p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329113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4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008112"/>
          </a:xfrm>
        </p:spPr>
        <p:txBody>
          <a:bodyPr>
            <a:no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908500"/>
            <a:ext cx="8064896" cy="1256803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628"/>
            <a:ext cx="9251504" cy="69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19" y="153471"/>
            <a:ext cx="3653789" cy="413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260648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Моя историческая номинация на тему: «Вечный герой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В ней я расскажу про своего прадедушку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Петурова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Ивана Герасимовича.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участник Великой отечественной войны.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365104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Родился в 1923 г, село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Адашево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Инсарского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района в  семье колхозников , был единственным сыном.</a:t>
            </a:r>
          </a:p>
        </p:txBody>
      </p:sp>
    </p:spTree>
    <p:extLst>
      <p:ext uri="{BB962C8B-B14F-4D97-AF65-F5344CB8AC3E}">
        <p14:creationId xmlns:p14="http://schemas.microsoft.com/office/powerpoint/2010/main" val="191435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5" y="4941169"/>
            <a:ext cx="7200799" cy="792088"/>
          </a:xfrm>
        </p:spPr>
        <p:txBody>
          <a:bodyPr>
            <a:no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5" y="4941168"/>
            <a:ext cx="6480719" cy="129614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декабря 1938 г. - март 1939 г. Курсант, Чел-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Майданского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МТС.</a:t>
            </a:r>
          </a:p>
          <a:p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9"/>
            <a:ext cx="8064895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53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4" y="3037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8024" y="548680"/>
            <a:ext cx="3670176" cy="1944216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Это первые фотографии Курсанта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Чел-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Майданского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МТС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95374" y="1268760"/>
            <a:ext cx="3865058" cy="4896544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88843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07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548</Words>
  <Application>Microsoft Office PowerPoint</Application>
  <PresentationFormat>Экран (4:3)</PresentationFormat>
  <Paragraphs>115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МБОУ Гимназия №1 Ковылкинского муниципального района</vt:lpstr>
      <vt:lpstr>Презентация PowerPoint</vt:lpstr>
      <vt:lpstr>Юному поколению важно знать не только историю своей Родины, но и историю своей семьи. Помнить об этом и рассказывать это уже своим детям. Ведь «Никто не забыт и ничто не забыто!» </vt:lpstr>
      <vt:lpstr>Цель работы: </vt:lpstr>
      <vt:lpstr>Задачи исследования : </vt:lpstr>
      <vt:lpstr>Методы исследования:    - опрос родственников героя </vt:lpstr>
      <vt:lpstr>Презентация PowerPoint</vt:lpstr>
      <vt:lpstr>Презентация PowerPoint</vt:lpstr>
      <vt:lpstr>Это первые фотографии Курсанта  Чел-Майданского МТС </vt:lpstr>
      <vt:lpstr>Курс март 1938 г.- март 1939 г.  Чел-Майданского МТС </vt:lpstr>
      <vt:lpstr>С марта 1942 г. и по март 1947 г. рядовой  ,  183 стрелковой полк , 631 артиллерийский полк .   1. 2.  Белорусский полк</vt:lpstr>
      <vt:lpstr>Май 1945 год вход в Берлин</vt:lpstr>
      <vt:lpstr>Одно из воспоминаний которые доводили до слез.</vt:lpstr>
      <vt:lpstr>Выписка из газеты «Колхозник»</vt:lpstr>
      <vt:lpstr>Медаль «За победу над Германией в Великой Отечественной войне 1941-1945 гг.»</vt:lpstr>
      <vt:lpstr>Медаль «За отвагу». </vt:lpstr>
      <vt:lpstr>Орден славы II степени</vt:lpstr>
      <vt:lpstr>Орден Славы III степени</vt:lpstr>
      <vt:lpstr>Презентация PowerPoint</vt:lpstr>
      <vt:lpstr>Это юбилейные медали. У каждой из них есть свое удостоверение. 20,30,40,50-лет победы в Великой Отечественной Войне.</vt:lpstr>
      <vt:lpstr> 9 мая мы участвовали в бессмертном полку, где на портрете, фото моего прадедушки. Бессмертный полк отражает действительность, ушедшего из жизни героя!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НР</dc:creator>
  <cp:lastModifiedBy>НР</cp:lastModifiedBy>
  <cp:revision>16</cp:revision>
  <dcterms:created xsi:type="dcterms:W3CDTF">2020-01-27T17:31:02Z</dcterms:created>
  <dcterms:modified xsi:type="dcterms:W3CDTF">2020-02-02T07:57:06Z</dcterms:modified>
</cp:coreProperties>
</file>