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Проект </a:t>
            </a:r>
            <a:b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«Веселый горшочек!»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426" y="4038600"/>
            <a:ext cx="6934200" cy="175260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6248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Сроки проведения: октябрь-ноябрь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2019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Выполнила: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Канглиева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Д.К.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biser.info_2908549804c22f4c24fab6_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3810000"/>
            <a:ext cx="2383971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Был оформлен альбом наблюдений за горшочком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838200"/>
            <a:ext cx="3048000" cy="2793854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762001"/>
            <a:ext cx="2865971" cy="2819400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7864" y="3810000"/>
            <a:ext cx="2724671" cy="2439768"/>
          </a:xfrm>
          <a:prstGeom prst="rect">
            <a:avLst/>
          </a:prstGeom>
        </p:spPr>
      </p:pic>
      <p:pic>
        <p:nvPicPr>
          <p:cNvPr id="9" name="Рисунок 8" descr="81779169_0013cc4b56c2880417a2e8b3c30d19e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90600" y="1828800"/>
            <a:ext cx="5791200" cy="57912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410200" y="762001"/>
            <a:ext cx="1981200" cy="304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47864" y="3886200"/>
            <a:ext cx="1971936" cy="381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76400" y="828020"/>
            <a:ext cx="1600200" cy="2387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Родителям было предложено дома совместно с детьми вырастить такую же кошачью травку и попробовать тоже интересно оформить свой горшочек. Для примера были показаны несколько вариантов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large_9_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8305800" cy="3961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 конце проекта дети получили задание : составить рассказ из личного опыта с опорой на алгоритм действий "как мы веселили наш горшочек"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74cb7c0440b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1851660"/>
            <a:ext cx="3276600" cy="4587240"/>
          </a:xfrm>
          <a:prstGeom prst="rect">
            <a:avLst/>
          </a:prstGeom>
        </p:spPr>
      </p:pic>
      <p:pic>
        <p:nvPicPr>
          <p:cNvPr id="6" name="Рисунок 5" descr="G:\DCIM\134___05\IMG_33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59227"/>
            <a:ext cx="3171825" cy="223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DCIM\134___05\IMG_33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3124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86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Данный проект позволил сплотить коллектив группы- детей, педагогов, родителей. Удалось улучшить взаимодействие между детьми и родителями в ходе выполнения совместных семейных мини проектов. Дети гордились результатами совместного труда. Надеемся, что участие в проекте позволило родителям иначе взглянуть на совместный труд со своими детьми. Возможно, кто-то из них пересмотрит стиль взаимоотношений с детьми в семье и увидит в них полноценных партнеров.</a:t>
            </a:r>
          </a:p>
          <a:p>
            <a:endParaRPr lang="ru-RU" dirty="0"/>
          </a:p>
        </p:txBody>
      </p:sp>
      <p:pic>
        <p:nvPicPr>
          <p:cNvPr id="3" name="Рисунок 2" descr="60c491152b0153c08a45f6c26e45a6f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4267200"/>
            <a:ext cx="2362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124200"/>
            <a:ext cx="31935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Спасибо</a:t>
            </a:r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158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667000"/>
            <a:ext cx="3810000" cy="400106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638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    В процессе общения с детьми и родителями нашей группы, выяснилось, что во многих семьях дети испытывают дефицит эмоциональных контактов с родителями. Зачастую отношения носят поверхностный характер. Именно эта проблема натолкнула </a:t>
            </a: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НАС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на создание проекта "Веселый горшочек«</a:t>
            </a:r>
          </a:p>
          <a:p>
            <a:pPr>
              <a:buNone/>
            </a:pPr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    Участники проекта: дети старшего дошкольного возраста 5-6 лет, педагоги группы, родители</a:t>
            </a:r>
          </a:p>
          <a:p>
            <a:pPr>
              <a:buNone/>
            </a:pPr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    Вид проекта: познавательно-исследовательский, групповой, средней продолжительности.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61493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1)Помочь детям приобрести целостный чувственный опыт партнерского доверительского взаимодействия друг с другом и взрослыми через совместную трудовую деятельность;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2)Систематизировать знания о процессе посадки зёрен, о необходимых условиях его произрастания и ухода за всходами витаминного корма для домашних питомцев;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3)Трансформировать полученные знания, умения и навыки во время совместной трудовой деятельности с педагогами в совместную трудовую деятельность с родителями в домашних условиях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95735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4)Сплотить детско-родительские отношения в едином желании вырастить витаминный корм для домашних питомцев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5)Способствовать креативному подходу при выборе оформления посадок зёрен;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6)Развивать речь как средство общения. Поощрять попытки детей делиться с педагогами сверстниками разнообразными впечатлениями;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7)Установить положительный эмоциональный контакт между детьми и педагогами в процессе совместной трудовой деятельности;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8)Вырастить корм для любимого питомца    (кошачья травка)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9)Вызвать чувство гордости за плоды совместного труда у детей и у взрослых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7728284_large_0_6fe7e_ba997203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524249"/>
            <a:ext cx="3195638" cy="3333751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0" y="838200"/>
            <a:ext cx="4419600" cy="2133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u="sng" dirty="0" smtClean="0"/>
              <a:t>Подготовительный этап:</a:t>
            </a:r>
            <a:endParaRPr lang="ru-RU" dirty="0" smtClean="0"/>
          </a:p>
          <a:p>
            <a:r>
              <a:rPr lang="ru-RU" i="1" dirty="0" smtClean="0"/>
              <a:t>-</a:t>
            </a:r>
            <a:r>
              <a:rPr lang="ru-RU" dirty="0" smtClean="0"/>
              <a:t>планирование работы</a:t>
            </a:r>
          </a:p>
          <a:p>
            <a:r>
              <a:rPr lang="ru-RU" dirty="0" smtClean="0"/>
              <a:t>-подбор методического и наглядного материала</a:t>
            </a:r>
          </a:p>
          <a:p>
            <a:r>
              <a:rPr lang="ru-RU" dirty="0" smtClean="0"/>
              <a:t>-подбор игр, материалов для продуктивного этапа</a:t>
            </a:r>
          </a:p>
          <a:p>
            <a:pPr algn="ctr"/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4343400" y="609600"/>
            <a:ext cx="4800600" cy="2438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00600" y="1143000"/>
            <a:ext cx="4343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Продуктивный этап: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-посадка зёрен кошачьей травки в пока еще грустный горшочек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-проведение наблюдений за посадками, оформление альбомов наблюдений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-посадка зёрен с родителями, оформление фотоотчета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048000" y="3429000"/>
            <a:ext cx="5181600" cy="2743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33800" y="38862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solidFill>
                  <a:schemeClr val="bg1"/>
                </a:solidFill>
              </a:rPr>
              <a:t>Заключительный этап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угощение домашних питомцев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-презентация альбомов наблюдения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выставка рисунков "Наш веселый горшочек"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Этапы проведения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8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ИТАК: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314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1. МЫ РАССМОТРЕЛИ ЭТАПЫ ПРОРАСТАНИЯ ЗЁРЕН НА ПРИМЕРЕ ФАСОЛИ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0005-005-Prorastanie-semeni-faso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600200"/>
            <a:ext cx="6324600" cy="4743450"/>
          </a:xfrm>
          <a:prstGeom prst="rect">
            <a:avLst/>
          </a:prstGeom>
        </p:spPr>
      </p:pic>
      <p:pic>
        <p:nvPicPr>
          <p:cNvPr id="6" name="Рисунок 5" descr="65cab2f8a24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65501"/>
            <a:ext cx="50292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9430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3. Провели беседу «Домашние питомцы», в конце которой 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педагогом было предложено вырастить для наших питомцев,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а именно кошек, специальную кошачью травку.</a:t>
            </a:r>
          </a:p>
          <a:p>
            <a:endParaRPr lang="ru-RU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4. Посадили зёрна в горшочек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31.10.2019г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. (каждый ребенок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посадил свое зёрнышко), произвели поливку и поставили наш 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горшочек в светлое  место.</a:t>
            </a:r>
          </a:p>
        </p:txBody>
      </p:sp>
      <p:pic>
        <p:nvPicPr>
          <p:cNvPr id="3" name="Рисунок 2" descr="WP_20141110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429000"/>
            <a:ext cx="4648200" cy="262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51081_546ed8b5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276600"/>
            <a:ext cx="3276600" cy="2774189"/>
          </a:xfrm>
          <a:prstGeom prst="rect">
            <a:avLst/>
          </a:prstGeom>
        </p:spPr>
      </p:pic>
      <p:pic>
        <p:nvPicPr>
          <p:cNvPr id="5" name="Рисунок 4" descr="solnyshko_7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819400"/>
            <a:ext cx="4038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5. Через несколько дней  (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5.11.2019г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.)мы пришли в гости к нашему горшочку. Закрыв глаза дети произносят слова: «Раз, два, три- чудо произойди!!!»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WP_20141110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524000"/>
            <a:ext cx="3762462" cy="212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P_20141110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191000"/>
            <a:ext cx="4343400" cy="245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4572000" y="2057400"/>
            <a:ext cx="457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733800" y="4267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WP_20141110_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572000"/>
            <a:ext cx="3505200" cy="1979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3962400" y="5638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G:\DCIM\134___05\IMG_33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34388"/>
            <a:ext cx="3705225" cy="245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_20141110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2514600" cy="3632143"/>
          </a:xfrm>
          <a:prstGeom prst="rect">
            <a:avLst/>
          </a:prstGeom>
        </p:spPr>
      </p:pic>
      <p:pic>
        <p:nvPicPr>
          <p:cNvPr id="4" name="Рисунок 3" descr="WP_20141112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914400"/>
            <a:ext cx="2597414" cy="3810000"/>
          </a:xfrm>
          <a:prstGeom prst="rect">
            <a:avLst/>
          </a:prstGeom>
        </p:spPr>
      </p:pic>
      <p:pic>
        <p:nvPicPr>
          <p:cNvPr id="5" name="Рисунок 4" descr="WP_20141114_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914400"/>
            <a:ext cx="2687252" cy="3779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81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5.11.2019г        7.11.2019г    14.11.2019г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525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Проект  «Веселый горшочек!»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«Веселый горшочек!»</dc:title>
  <dc:creator>марина</dc:creator>
  <cp:lastModifiedBy>Ali</cp:lastModifiedBy>
  <cp:revision>28</cp:revision>
  <dcterms:created xsi:type="dcterms:W3CDTF">2014-11-16T10:31:53Z</dcterms:created>
  <dcterms:modified xsi:type="dcterms:W3CDTF">2020-04-16T12:27:28Z</dcterms:modified>
</cp:coreProperties>
</file>