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7" r:id="rId3"/>
    <p:sldId id="256" r:id="rId4"/>
    <p:sldId id="257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58" r:id="rId16"/>
    <p:sldId id="26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>
        <p:scale>
          <a:sx n="76" d="100"/>
          <a:sy n="76" d="100"/>
        </p:scale>
        <p:origin x="-121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A00F-F171-43D1-86BD-F2694F906C3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EF1008-9B7E-4337-804D-95CFCB05B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A00F-F171-43D1-86BD-F2694F906C3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1008-9B7E-4337-804D-95CFCB05B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3EF1008-9B7E-4337-804D-95CFCB05B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A00F-F171-43D1-86BD-F2694F906C3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A00F-F171-43D1-86BD-F2694F906C3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3EF1008-9B7E-4337-804D-95CFCB05B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A00F-F171-43D1-86BD-F2694F906C3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EF1008-9B7E-4337-804D-95CFCB05B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AFFA00F-F171-43D1-86BD-F2694F906C3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1008-9B7E-4337-804D-95CFCB05B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A00F-F171-43D1-86BD-F2694F906C3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EF1008-9B7E-4337-804D-95CFCB05B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A00F-F171-43D1-86BD-F2694F906C3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3EF1008-9B7E-4337-804D-95CFCB05B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A00F-F171-43D1-86BD-F2694F906C3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EF1008-9B7E-4337-804D-95CFCB05B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EF1008-9B7E-4337-804D-95CFCB05B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A00F-F171-43D1-86BD-F2694F906C3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3EF1008-9B7E-4337-804D-95CFCB05B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AFFA00F-F171-43D1-86BD-F2694F906C3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AFFA00F-F171-43D1-86BD-F2694F906C3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EF1008-9B7E-4337-804D-95CFCB05B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0%D0%BF%D0%B0%D0%B4%D0%BD%D0%B0%D1%8F_%D0%A1%D0%B8%D0%B1%D0%B8%D1%80%D1%8C" TargetMode="External"/><Relationship Id="rId2" Type="http://schemas.openxmlformats.org/officeDocument/2006/relationships/hyperlink" Target="https://ru.wikipedia.org/wiki/1960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s://ru.wikipedia.org/w/index.php?title=%D0%A8%D0%B0%D0%B8%D0%BC%D1%81%D0%BA%D0%BE%D0%B5_%D0%BC%D0%B5%D1%81%D1%82%D0%BE%D1%80%D0%BE%D0%B6%D0%B4%D0%B5%D0%BD%D0%B8%D0%B5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340768"/>
          </a:xfrm>
        </p:spPr>
        <p:txBody>
          <a:bodyPr>
            <a:noAutofit/>
          </a:bodyPr>
          <a:lstStyle/>
          <a:p>
            <a:pPr marL="0" indent="0"/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9600" b="1" dirty="0" smtClean="0">
                <a:solidFill>
                  <a:srgbClr val="C00000"/>
                </a:solidFill>
              </a:rPr>
              <a:t/>
            </a:r>
            <a:br>
              <a:rPr lang="ru-RU" sz="96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Проект «Наш Край»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203846" y="1556792"/>
            <a:ext cx="5544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Выполнела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Учитель </a:t>
            </a:r>
            <a:r>
              <a:rPr lang="ru-RU" sz="2400" b="1" dirty="0" smtClean="0"/>
              <a:t>КОУ «</a:t>
            </a:r>
            <a:r>
              <a:rPr lang="ru-RU" sz="2400" b="1" dirty="0" err="1" smtClean="0"/>
              <a:t>Урайская</a:t>
            </a:r>
            <a:r>
              <a:rPr lang="ru-RU" sz="2400" b="1" dirty="0" smtClean="0"/>
              <a:t> школа-интернат для обучающихся с ограниченными возможностями здоровья</a:t>
            </a:r>
            <a:r>
              <a:rPr lang="ru-RU" sz="2400" b="1" dirty="0" smtClean="0"/>
              <a:t>»</a:t>
            </a:r>
          </a:p>
          <a:p>
            <a:r>
              <a:rPr lang="ru-RU" sz="2400" b="1" dirty="0" smtClean="0"/>
              <a:t>Леонтьева </a:t>
            </a:r>
            <a:r>
              <a:rPr lang="ru-RU" sz="2400" b="1" dirty="0" smtClean="0"/>
              <a:t>Н</a:t>
            </a:r>
            <a:r>
              <a:rPr lang="ru-RU" sz="2400" b="1" dirty="0" smtClean="0"/>
              <a:t>аталья Ивановна.</a:t>
            </a:r>
            <a:endParaRPr lang="ru-RU" sz="2400" dirty="0" smtClean="0"/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92913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641933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Улицы города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x_72347bb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428736"/>
            <a:ext cx="55872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x_d38a7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330045"/>
            <a:ext cx="4357718" cy="305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Наш город славится запасами нефти и газа, важнейшими природными ресурсами не только нашей страны, но и всего мира. Именно нефть и газ сыграли градообразующую роль. В </a:t>
            </a:r>
            <a:r>
              <a:rPr lang="ru-RU" dirty="0" smtClean="0">
                <a:hlinkClick r:id="rId2" tooltip="1960 год"/>
              </a:rPr>
              <a:t>1960 году</a:t>
            </a:r>
            <a:r>
              <a:rPr lang="ru-RU" dirty="0" smtClean="0"/>
              <a:t> здесь было открыто первое нефтяное месторождение в </a:t>
            </a:r>
            <a:r>
              <a:rPr lang="ru-RU" dirty="0" smtClean="0">
                <a:hlinkClick r:id="rId3" tooltip="Западная Сибирь"/>
              </a:rPr>
              <a:t>Западной Сибири</a:t>
            </a:r>
            <a:r>
              <a:rPr lang="ru-RU" dirty="0" smtClean="0"/>
              <a:t> (</a:t>
            </a:r>
            <a:r>
              <a:rPr lang="ru-RU" u="sng" dirty="0" err="1" smtClean="0">
                <a:solidFill>
                  <a:schemeClr val="tx2">
                    <a:lumMod val="50000"/>
                  </a:schemeClr>
                </a:solidFill>
                <a:hlinkClick r:id="rId4" tooltip="Шаимское месторождение (страница отсутствует)"/>
              </a:rPr>
              <a:t>Шаимское</a:t>
            </a:r>
            <a:r>
              <a:rPr lang="ru-RU" dirty="0" smtClean="0"/>
              <a:t>) и началось его освоение.</a:t>
            </a:r>
            <a:endParaRPr lang="ru-RU" dirty="0"/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084064"/>
            <a:ext cx="3929089" cy="277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t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429132"/>
            <a:ext cx="3686247" cy="2193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Памятник который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урайцы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ласково называют «Капелька нефти»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x_5d3d32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678769"/>
            <a:ext cx="5786478" cy="433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нашего города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oint3688_Coat_of_Arms_of_Uray_(Khanty-Mansia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142268" cy="4572000"/>
          </a:xfrm>
        </p:spPr>
      </p:pic>
      <p:sp>
        <p:nvSpPr>
          <p:cNvPr id="6" name="TextBox 5"/>
          <p:cNvSpPr txBox="1"/>
          <p:nvPr/>
        </p:nvSpPr>
        <p:spPr>
          <a:xfrm>
            <a:off x="3571868" y="1643050"/>
            <a:ext cx="5429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Символика герба: В центре - </a:t>
            </a:r>
            <a:r>
              <a:rPr lang="ru-RU" dirty="0" smtClean="0"/>
              <a:t>символ </a:t>
            </a:r>
            <a:r>
              <a:rPr lang="ru-RU" dirty="0"/>
              <a:t>мифологической птицы "</a:t>
            </a:r>
            <a:r>
              <a:rPr lang="ru-RU" dirty="0" err="1"/>
              <a:t>Халев</a:t>
            </a:r>
            <a:r>
              <a:rPr lang="ru-RU" dirty="0"/>
              <a:t>" или "</a:t>
            </a:r>
            <a:r>
              <a:rPr lang="ru-RU" dirty="0" err="1"/>
              <a:t>Сури</a:t>
            </a:r>
            <a:r>
              <a:rPr lang="ru-RU" dirty="0"/>
              <a:t>" (чайки). В раскрытых крыльях птицы просматриваются оленьи рога и лучи солнца. Хвост мифологической птицы контуром напоминает древнее жилище местных селений. </a:t>
            </a:r>
            <a:br>
              <a:rPr lang="ru-RU" dirty="0"/>
            </a:br>
            <a:r>
              <a:rPr lang="ru-RU" dirty="0" smtClean="0"/>
              <a:t>Цвета </a:t>
            </a:r>
            <a:r>
              <a:rPr lang="ru-RU" dirty="0"/>
              <a:t>герба: </a:t>
            </a:r>
            <a:r>
              <a:rPr lang="ru-RU" dirty="0" smtClean="0"/>
              <a:t>Белый </a:t>
            </a:r>
            <a:r>
              <a:rPr lang="ru-RU" dirty="0"/>
              <a:t>символизирует чистоту, благородство и надежду. </a:t>
            </a:r>
            <a:r>
              <a:rPr lang="ru-RU" dirty="0" err="1"/>
              <a:t>Голубой</a:t>
            </a:r>
            <a:r>
              <a:rPr lang="ru-RU" dirty="0"/>
              <a:t> цвет соответствует небу, воздуху. </a:t>
            </a:r>
            <a:r>
              <a:rPr lang="ru-RU" dirty="0" smtClean="0"/>
              <a:t>Зеленый </a:t>
            </a:r>
            <a:r>
              <a:rPr lang="ru-RU" dirty="0"/>
              <a:t>цвет соответствует траве, растительности и олицетворяет надежду, изобилие и свободу. Черный цвет </a:t>
            </a:r>
            <a:r>
              <a:rPr lang="ru-RU" dirty="0" smtClean="0"/>
              <a:t>– в данном </a:t>
            </a:r>
            <a:r>
              <a:rPr lang="ru-RU" dirty="0"/>
              <a:t>случае символизирует основное богатство недр </a:t>
            </a:r>
            <a:r>
              <a:rPr lang="ru-RU" dirty="0" err="1"/>
              <a:t>Урайской</a:t>
            </a:r>
            <a:r>
              <a:rPr lang="ru-RU" dirty="0"/>
              <a:t> земли </a:t>
            </a:r>
            <a:r>
              <a:rPr lang="ru-RU" dirty="0" smtClean="0"/>
              <a:t>– нефть. Черная нефтяная </a:t>
            </a:r>
            <a:r>
              <a:rPr lang="ru-RU" dirty="0"/>
              <a:t>капля в центре герба символизирует </a:t>
            </a:r>
            <a:r>
              <a:rPr lang="ru-RU" dirty="0" err="1"/>
              <a:t>Шаимское</a:t>
            </a:r>
            <a:r>
              <a:rPr lang="ru-RU" dirty="0"/>
              <a:t> месторождение, открытие которого в 1960-м </a:t>
            </a:r>
            <a:r>
              <a:rPr lang="ru-RU" dirty="0" smtClean="0"/>
              <a:t>году. Именно </a:t>
            </a:r>
            <a:r>
              <a:rPr lang="ru-RU" dirty="0"/>
              <a:t>благодаря нефти поселок </a:t>
            </a:r>
            <a:r>
              <a:rPr lang="ru-RU" dirty="0" err="1"/>
              <a:t>Урай</a:t>
            </a:r>
            <a:r>
              <a:rPr lang="ru-RU" dirty="0"/>
              <a:t> вырос и стал в 1965 году городом.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Флаг нашего города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lag_of_Uray_(Khanty-Mansyisky_AO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947468" cy="329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1714488"/>
            <a:ext cx="38576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Флаг, как и герб имеет тот же символ  и цветовую гамму, только символ на флаге расположен слева, а на гербе как вы заметили посередине.  Цвета символизируют тоже, что и в гербе.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Природа нашего города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Наши леса одни из самых живописных лесов</a:t>
            </a:r>
            <a:endParaRPr lang="ru-RU" dirty="0"/>
          </a:p>
        </p:txBody>
      </p:sp>
      <p:pic>
        <p:nvPicPr>
          <p:cNvPr id="5" name="Рисунок 4" descr="x_f29f5d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6784" y="2500306"/>
            <a:ext cx="4467216" cy="296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x_ccfa5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286124"/>
            <a:ext cx="458211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Зимний лес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x_129aef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428736"/>
            <a:ext cx="4038587" cy="333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714620"/>
            <a:ext cx="461973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534400" cy="473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наших лесах живут замечательные звери и птицы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Белка.</a:t>
            </a:r>
          </a:p>
        </p:txBody>
      </p:sp>
      <p:pic>
        <p:nvPicPr>
          <p:cNvPr id="4" name="Рисунок 3" descr="55044362_13741437_Igor_Laptev__A_oreshki_ne_prostu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000240"/>
            <a:ext cx="6248400" cy="42005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Медведь.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a04a181344c883dbe796cb7281918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6566718" cy="4442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Заяц.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714488"/>
            <a:ext cx="5715000" cy="444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819400"/>
            <a:ext cx="8136904" cy="3273896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Родной Край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smtClean="0">
                <a:solidFill>
                  <a:schemeClr val="tx1"/>
                </a:solidFill>
              </a:rPr>
              <a:t> это уголок </a:t>
            </a:r>
            <a:r>
              <a:rPr lang="ru-RU" dirty="0">
                <a:solidFill>
                  <a:schemeClr val="tx1"/>
                </a:solidFill>
              </a:rPr>
              <a:t>земли, где </a:t>
            </a:r>
            <a:r>
              <a:rPr lang="ru-RU" dirty="0" smtClean="0">
                <a:solidFill>
                  <a:schemeClr val="tx1"/>
                </a:solidFill>
              </a:rPr>
              <a:t>мы </a:t>
            </a:r>
            <a:r>
              <a:rPr lang="ru-RU" dirty="0">
                <a:solidFill>
                  <a:schemeClr val="tx1"/>
                </a:solidFill>
              </a:rPr>
              <a:t>родились, где </a:t>
            </a:r>
            <a:r>
              <a:rPr lang="ru-RU" dirty="0" smtClean="0">
                <a:solidFill>
                  <a:schemeClr val="tx1"/>
                </a:solidFill>
              </a:rPr>
              <a:t>проходит наше </a:t>
            </a:r>
            <a:r>
              <a:rPr lang="ru-RU" dirty="0">
                <a:solidFill>
                  <a:schemeClr val="tx1"/>
                </a:solidFill>
              </a:rPr>
              <a:t>детство, где живут </a:t>
            </a:r>
            <a:r>
              <a:rPr lang="ru-RU" dirty="0" smtClean="0">
                <a:solidFill>
                  <a:schemeClr val="tx1"/>
                </a:solidFill>
              </a:rPr>
              <a:t>наши </a:t>
            </a:r>
            <a:r>
              <a:rPr lang="ru-RU" dirty="0">
                <a:solidFill>
                  <a:schemeClr val="tx1"/>
                </a:solidFill>
              </a:rPr>
              <a:t>родители и друзья, где находится </a:t>
            </a:r>
            <a:r>
              <a:rPr lang="ru-RU" dirty="0" smtClean="0">
                <a:solidFill>
                  <a:schemeClr val="tx1"/>
                </a:solidFill>
              </a:rPr>
              <a:t>наш </a:t>
            </a:r>
            <a:r>
              <a:rPr lang="ru-RU" dirty="0">
                <a:solidFill>
                  <a:schemeClr val="tx1"/>
                </a:solidFill>
              </a:rPr>
              <a:t>родной </a:t>
            </a:r>
            <a:r>
              <a:rPr lang="ru-RU" dirty="0" smtClean="0">
                <a:solidFill>
                  <a:schemeClr val="tx1"/>
                </a:solidFill>
              </a:rPr>
              <a:t>дом, </a:t>
            </a:r>
            <a:r>
              <a:rPr lang="ru-RU" dirty="0">
                <a:solidFill>
                  <a:schemeClr val="tx1"/>
                </a:solidFill>
              </a:rPr>
              <a:t>У птицы — гнездо, у человека — Родина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Много пословиц и поговорок есть о городе в котором мы родились, о нашей малой родине: Человек </a:t>
            </a:r>
            <a:r>
              <a:rPr lang="ru-RU" dirty="0">
                <a:solidFill>
                  <a:schemeClr val="tx1"/>
                </a:solidFill>
              </a:rPr>
              <a:t>без родины, что соловей без песни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Кто </a:t>
            </a:r>
            <a:r>
              <a:rPr lang="ru-RU" dirty="0">
                <a:solidFill>
                  <a:schemeClr val="tx1"/>
                </a:solidFill>
              </a:rPr>
              <a:t>где родился, там и пригодился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Где </a:t>
            </a:r>
            <a:r>
              <a:rPr lang="ru-RU" dirty="0">
                <a:solidFill>
                  <a:schemeClr val="tx1"/>
                </a:solidFill>
              </a:rPr>
              <a:t>сосна взросла, там она и красна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Живешь </a:t>
            </a:r>
            <a:r>
              <a:rPr lang="ru-RU" dirty="0">
                <a:solidFill>
                  <a:schemeClr val="tx1"/>
                </a:solidFill>
              </a:rPr>
              <a:t>на стороне, а свое село все на уме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Своя </a:t>
            </a:r>
            <a:r>
              <a:rPr lang="ru-RU" dirty="0">
                <a:solidFill>
                  <a:schemeClr val="tx1"/>
                </a:solidFill>
              </a:rPr>
              <a:t>земля и в горсти мила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родной стороне даже дым сладок.</a:t>
            </a:r>
            <a:r>
              <a:rPr lang="ru-RU" b="0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птенцы рябинн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480720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46426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00pxlisica_yapfiles.r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643050"/>
            <a:ext cx="6096000" cy="441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Волк.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dd66ef12c3f70ca479e6d9b888_pre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785926"/>
            <a:ext cx="5971403" cy="423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Глухарь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e7ea0dd7864393cbbbca2d24c3b3c4d.ns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6286544" cy="446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Тетерев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ar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6854573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еще в наших лесах растут вкусные грибочки и ягоды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786986_3645d0f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388" y="1643050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Белый гриб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Красноголовики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113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14554"/>
            <a:ext cx="5259840" cy="4127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534400" cy="86409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Моховики.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661574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6096042" cy="45720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Маслята.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75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357430"/>
            <a:ext cx="5179495" cy="388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Грузди.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860d6_e50f9fe6_X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92838"/>
            <a:ext cx="5357850" cy="398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Брусника.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448056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340768"/>
            <a:ext cx="6400800" cy="10801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Наш любимый город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err="1" smtClean="0">
                <a:solidFill>
                  <a:srgbClr val="FF0000"/>
                </a:solidFill>
                <a:latin typeface="Century Gothic" pitchFamily="34" charset="0"/>
                <a:cs typeface="Consolas" pitchFamily="49" charset="0"/>
              </a:rPr>
              <a:t>Урай</a:t>
            </a:r>
            <a:endParaRPr lang="ru-RU" sz="9600" b="1" dirty="0">
              <a:solidFill>
                <a:srgbClr val="FF0000"/>
              </a:solidFill>
              <a:latin typeface="Century Gothic" pitchFamily="34" charset="0"/>
              <a:cs typeface="Consolas" pitchFamily="49" charset="0"/>
            </a:endParaRPr>
          </a:p>
        </p:txBody>
      </p:sp>
      <p:pic>
        <p:nvPicPr>
          <p:cNvPr id="5" name="Рисунок 4" descr="Fotor08291538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357430"/>
            <a:ext cx="5715040" cy="43790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Клюква.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9604_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5897273" cy="392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Голубика.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37_7.13304332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5871019" cy="424181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реки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1256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94989" y="1428736"/>
            <a:ext cx="438153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3142652"/>
            <a:ext cx="4286280" cy="3206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178592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Конда</a:t>
            </a:r>
            <a:r>
              <a:rPr lang="ru-RU" sz="3600" dirty="0" smtClean="0"/>
              <a:t> и Колос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298437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спасибо  за просмотр.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156176" y="5661248"/>
            <a:ext cx="2649496" cy="43780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город в России, в Ханты-Мансийском автономном округе-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Югре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 прекрасный городок, является частью красивой и великой Западной Сибири.</a:t>
            </a:r>
          </a:p>
          <a:p>
            <a:r>
              <a:rPr lang="ru-RU" dirty="0" smtClean="0"/>
              <a:t>Численность населения нашего города по разным данным  составляет от </a:t>
            </a:r>
            <a:r>
              <a:rPr lang="ru-RU" dirty="0" smtClean="0">
                <a:solidFill>
                  <a:srgbClr val="006600"/>
                </a:solidFill>
              </a:rPr>
              <a:t>39 </a:t>
            </a:r>
            <a:r>
              <a:rPr lang="ru-RU" dirty="0" smtClean="0"/>
              <a:t>тысяч человек до </a:t>
            </a:r>
            <a:r>
              <a:rPr lang="ru-RU" dirty="0" smtClean="0">
                <a:solidFill>
                  <a:srgbClr val="006600"/>
                </a:solidFill>
              </a:rPr>
              <a:t>43</a:t>
            </a:r>
            <a:r>
              <a:rPr lang="ru-RU" dirty="0" smtClean="0"/>
              <a:t> тысяч человек.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Ханты-Мансийского автономного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округа-Югра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a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441774" cy="489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Основан </a:t>
            </a:r>
            <a:r>
              <a:rPr lang="ru-RU" dirty="0" err="1" smtClean="0"/>
              <a:t>Урай</a:t>
            </a:r>
            <a:r>
              <a:rPr lang="ru-RU" dirty="0" smtClean="0"/>
              <a:t> в 1922 году, но основан он был в качестве посёлка, а в 1965 ему присвоен статус города.  </a:t>
            </a:r>
            <a:endParaRPr lang="ru-RU" dirty="0"/>
          </a:p>
        </p:txBody>
      </p:sp>
      <p:pic>
        <p:nvPicPr>
          <p:cNvPr id="4" name="Рисунок 3" descr="x_886e6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428869"/>
            <a:ext cx="632460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таким наш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был много лет назад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x_de05771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643050"/>
            <a:ext cx="5287186" cy="3442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x_88b51a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431051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Здание Администрации города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x_821d2e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14488"/>
            <a:ext cx="6609582" cy="413646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первооткрывателям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Западно-Сибирской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нефти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x_32b78e5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643050"/>
            <a:ext cx="6033893" cy="460533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562</TotalTime>
  <Words>358</Words>
  <Application>Microsoft Office PowerPoint</Application>
  <PresentationFormat>Экран (4:3)</PresentationFormat>
  <Paragraphs>46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Официальная</vt:lpstr>
      <vt:lpstr>   Проект «Наш Край»</vt:lpstr>
      <vt:lpstr>Слайд 2</vt:lpstr>
      <vt:lpstr>Урай</vt:lpstr>
      <vt:lpstr>Слайд 4</vt:lpstr>
      <vt:lpstr>Карта Ханты-Мансийского автономного округа-Югра</vt:lpstr>
      <vt:lpstr>Слайд 6</vt:lpstr>
      <vt:lpstr>Вот таким наш Урай был много лет назад</vt:lpstr>
      <vt:lpstr>Здание Администрации города Урай</vt:lpstr>
      <vt:lpstr>Памятник первооткрывателям Западно-Сибирской нефти</vt:lpstr>
      <vt:lpstr>Улицы города</vt:lpstr>
      <vt:lpstr>Слайд 11</vt:lpstr>
      <vt:lpstr> Памятник который урайцы ласково называют «Капелька нефти» </vt:lpstr>
      <vt:lpstr>Герб нашего города</vt:lpstr>
      <vt:lpstr>Флаг нашего города</vt:lpstr>
      <vt:lpstr>Природа нашего города</vt:lpstr>
      <vt:lpstr>Зимний лес</vt:lpstr>
      <vt:lpstr> В наших лесах живут замечательные звери и птицы</vt:lpstr>
      <vt:lpstr>Медведь.</vt:lpstr>
      <vt:lpstr>Заяц.</vt:lpstr>
      <vt:lpstr>Лиса.</vt:lpstr>
      <vt:lpstr>Волк.</vt:lpstr>
      <vt:lpstr>Глухарь</vt:lpstr>
      <vt:lpstr>Тетерев</vt:lpstr>
      <vt:lpstr>А еще в наших лесах растут вкусные грибочки и ягоды</vt:lpstr>
      <vt:lpstr>Красноголовики</vt:lpstr>
      <vt:lpstr>        Моховики.</vt:lpstr>
      <vt:lpstr>Маслята.</vt:lpstr>
      <vt:lpstr>Грузди.</vt:lpstr>
      <vt:lpstr>Брусника.</vt:lpstr>
      <vt:lpstr>Клюква.</vt:lpstr>
      <vt:lpstr>Голубика.</vt:lpstr>
      <vt:lpstr>Наши реки</vt:lpstr>
      <vt:lpstr>Всем спасибо  за просмотр.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Урай</dc:title>
  <dc:creator>Asus</dc:creator>
  <cp:lastModifiedBy>Наталья</cp:lastModifiedBy>
  <cp:revision>48</cp:revision>
  <dcterms:created xsi:type="dcterms:W3CDTF">2014-08-29T09:00:43Z</dcterms:created>
  <dcterms:modified xsi:type="dcterms:W3CDTF">2020-04-25T12:19:08Z</dcterms:modified>
</cp:coreProperties>
</file>