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86" r:id="rId2"/>
    <p:sldId id="287" r:id="rId3"/>
    <p:sldId id="277" r:id="rId4"/>
    <p:sldId id="279" r:id="rId5"/>
    <p:sldId id="280" r:id="rId6"/>
    <p:sldId id="281" r:id="rId7"/>
    <p:sldId id="282" r:id="rId8"/>
    <p:sldId id="284" r:id="rId9"/>
    <p:sldId id="285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66"/>
    <a:srgbClr val="66FF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E022D-ED76-42C2-95F0-B0E7EA79047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44D4-9B61-4832-8A4F-22EEFB821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7B94B-DC23-482A-AC5B-8D2317B0EAA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6EBCFB-E902-450E-B816-BAF73F70EB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4005064"/>
            <a:ext cx="33123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ученик 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«Пушкинский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пролицей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78»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Набережные Челны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Мавлин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Альберт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Забирова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ДУХОВНО-НРАВСТВЕННЫЕ ЦЕНОСТИ И ТРАДИЦИИ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Z5A3169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82453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568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переводится на русский язык слово «Сабантуй»?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какое время проводится праздник Сабантуй?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 какой день недели обычно проводят праздник Сабантуй?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Какого числа пройдет Сабантуй в нашем городе в этом году?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Как называется место (площадь), где проводится Сабантуй?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Какие состязания (соревнования) проходят на празднике Сабантуй?</a:t>
            </a:r>
          </a:p>
          <a:p>
            <a:pPr marL="269875" indent="-2698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Все знают, что главный герой сабантуя – это батыр. За победу в каком состязании праздника ему дарят барана?</a:t>
            </a:r>
          </a:p>
          <a:p>
            <a:pPr marL="269875" indent="-2698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Знаете ли вы, чем наполнены мешки в состязании «Бой мешками»?</a:t>
            </a:r>
          </a:p>
          <a:p>
            <a:pPr marL="342900" indent="-342900">
              <a:buAutoNum type="arabicPeriod" startAt="9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получает в подарок участник, которому быстрее всех удалось вскарабкаться на деревянный шест?</a:t>
            </a:r>
          </a:p>
          <a:p>
            <a:pPr marL="342900" indent="-3429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624_135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53650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4032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меня дружная семья – мама, папа и я. Еще у меня есть бабушка, дедушка, тети и дяди, братья и сестры. К сожалению, все они живут в других городах, и поэтому мы не всегда можем быть вместе.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нашей семье сложились традиции, которые позволяют нам всем встретиться вместе в одном доме, за одним столом и  помогают нам стать еще дружнее и счастливей.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таких традиций – является совместное празднование Сабантуя.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8112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Сабантуй – это красивый и веселый национальный татарский праздник, который объединяет не только семьи, но и целые народы. Отмечается он ежегодно в честь окончания посевных работ, в середине июня. Это праздник труда, гостеприимства, щедрого урожая. Празднование Сабантуя имеет свои обычаи, обряды, состоит обычно из различных состязаний, сопровождается многочисленными песнями и плясками.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1e12a2b93085707301391_60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48883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50912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день праздника, я с родственниками, красиво одевшись, приходим на майдан, где проходит Сабантуй, к самому открытию, чтобы увидеть всё самое интересное. Торжественная часть проходит всегда очень красиво. Выступают артисты, музыканты, танцоры, чтецы. Потом начинаются состязания по различным видам спорта, в которых может принять участие каждый желающий. </a:t>
            </a:r>
            <a:endParaRPr lang="ru-RU" dirty="0"/>
          </a:p>
        </p:txBody>
      </p:sp>
      <p:pic>
        <p:nvPicPr>
          <p:cNvPr id="3" name="Рисунок 2" descr="8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81642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5cc5afdfe3d76c2eaff6da643f6f2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74441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77073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соревнования - захватить противника за пояс и завалить его на землю.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(батыр) получает главный приз – живого барана. </a:t>
            </a:r>
          </a:p>
          <a:p>
            <a:endParaRPr lang="ru-RU" dirty="0"/>
          </a:p>
        </p:txBody>
      </p:sp>
      <p:pic>
        <p:nvPicPr>
          <p:cNvPr id="3" name="Рисунок 2" descr="4286065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6004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381642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83671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любимая забава всех мужчин моей семьи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борьба на поясах, которая проводится между мужчинами разных возрастов.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Мероприятия Сабантуя проходят очень весело, а за победы всегда дают сувениры и подарки! </a:t>
            </a:r>
          </a:p>
          <a:p>
            <a:endParaRPr lang="ru-RU" dirty="0"/>
          </a:p>
        </p:txBody>
      </p:sp>
      <p:pic>
        <p:nvPicPr>
          <p:cNvPr id="3" name="Рисунок 2" descr="126fcfd6fd42a6f4c833cf01e6f706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104456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724f55d6883e907aae2aca530f87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84984"/>
            <a:ext cx="36004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764705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 и мои братья и сестры очень любим участвовать во всех традиционных мероприятиях Сабантуя: лазание на столб, разбивание горшков с закрытыми глазами, бег с ложкой с яйцом, бег в мешках, поиск монетки в </a:t>
            </a:r>
            <a:r>
              <a:rPr lang="ru-RU" sz="2000" dirty="0" err="1" smtClean="0"/>
              <a:t>катыке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97152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торжественной части и традиционных спортивных игр, уставшие, довольные и счастливые, мы возвращаемся домой.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 нас ждет большой, красиво накрытый стол с традиционными татарскими блюдами.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бэлеш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суп лапша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токмач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почмак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губадия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много других блюд.</a:t>
            </a:r>
            <a:endParaRPr lang="ru-RU" dirty="0"/>
          </a:p>
        </p:txBody>
      </p:sp>
      <p:pic>
        <p:nvPicPr>
          <p:cNvPr id="3" name="Рисунок 2" descr="ta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8575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a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8575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a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764704"/>
            <a:ext cx="28575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at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708920"/>
            <a:ext cx="285750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251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так здорово, когда вся семья собирается за одним столом! Все счастливы и довольны. Сидя за столом, мы делимся впечатлениями, вспоминаем разные смешные истории, которые случались с нашей семьёй на празднике. Бабушка и дедушка рассказывают нам, как отмечали Сабантуй и другие праздники, их родители в деревнях.  Мы, дети, с удовольствием слушаем эти рассказы. </a:t>
            </a:r>
            <a:endParaRPr lang="ru-RU" dirty="0"/>
          </a:p>
        </p:txBody>
      </p:sp>
      <p:pic>
        <p:nvPicPr>
          <p:cNvPr id="3" name="Рисунок 2" descr="IAs4wBdSB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5608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Сабантуй объединяет нашу семью, помогает прочувствовать, что все мы неразрывно связаны друг с другом, даже если и не живём под одной крышей. Мы - одна семья, близкие и родные люди, связанные навсегда кровными узами, и мы должны ценить, беречь и любить друг друга!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нашей семье еще много традиций, о которых я не рассказал, но все они сплачивают нашу семью, делают нас роднее и ближе к друг другу.</a:t>
            </a:r>
          </a:p>
        </p:txBody>
      </p:sp>
      <p:pic>
        <p:nvPicPr>
          <p:cNvPr id="5" name="Рисунок 4" descr="IMG-20190428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60851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5085184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горжусь нашими традициями. В будущем, в своей семье  я хочу сохранить традиции моих родителей, бабушек и дедушек.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B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625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</cp:revision>
  <dcterms:created xsi:type="dcterms:W3CDTF">2019-04-28T13:32:41Z</dcterms:created>
  <dcterms:modified xsi:type="dcterms:W3CDTF">2020-04-20T17:17:16Z</dcterms:modified>
</cp:coreProperties>
</file>