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61" r:id="rId4"/>
    <p:sldId id="260" r:id="rId5"/>
    <p:sldId id="257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5243-498D-4360-9B30-F151E62316C7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58F3D-4F41-4464-8735-1CF8E851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38200" y="5229225"/>
            <a:ext cx="8305800" cy="12954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1941 – 1945 г.г.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8200" y="3500438"/>
            <a:ext cx="8305800" cy="14414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Мой прадед – ГЕРОЙ!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22" name="AutoShape 2" descr="https://medalww.ru/photo/img/medal-za-otvagu-foto-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medalww.ru/photo/img/medal-za-otvagu-foto-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medalww.ru/photo/img/medal-za-otvagu-foto-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https://medalww.ru/photo/img/medal-za-otvagu-foto-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https://medalww.ru/photo/img/medal-za-otvagu-foto-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Medal_Za_Boevye_zaslug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32656"/>
            <a:ext cx="3257138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Возвратившегося после Великой Отечественной войны героя – АНДРЕЯ НИКОЛАЕВИЧА ТАРАСОВА встречали большой дружной семьей.  Жена Варвара была искусной хозяйкой и даже в те, совсем не сытые года смогла накрыть шикарный стол по тому времени, а маленький сын Николай не отходил от отца не на минутку. 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Вернулся дед в колхоз, где и доработал до пенсии. На пенсии он продолжал трудиться  бригадиром на конеферму. 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За годы жизни он обзавелся большой и дружной семьей, сын подарил ему 4 внуков и внучку. Спустя годы прадед Андрей обзавелся богатством – 6 правнучками и 2 правнуками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Умер Андрей Николаевич по старости в 74 года, похоронен в семейном  склепе на старом кладбище церкви Николая Чудотворца.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415_210738.jpg"/>
          <p:cNvPicPr>
            <a:picLocks noChangeAspect="1"/>
          </p:cNvPicPr>
          <p:nvPr/>
        </p:nvPicPr>
        <p:blipFill>
          <a:blip r:embed="rId2" cstate="print"/>
          <a:srcRect r="24013" b="14360"/>
          <a:stretch>
            <a:fillRect/>
          </a:stretch>
        </p:blipFill>
        <p:spPr>
          <a:xfrm>
            <a:off x="827584" y="548680"/>
            <a:ext cx="6948264" cy="3806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72514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Андрей Николаевич по центру со старшим внуком Валерием, справа жена Варвара и слева мама Дуся.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415_204435.jpg"/>
          <p:cNvPicPr>
            <a:picLocks noChangeAspect="1"/>
          </p:cNvPicPr>
          <p:nvPr/>
        </p:nvPicPr>
        <p:blipFill>
          <a:blip r:embed="rId2" cstate="print"/>
          <a:srcRect t="5126" b="16992"/>
          <a:stretch>
            <a:fillRect/>
          </a:stretch>
        </p:blipFill>
        <p:spPr>
          <a:xfrm>
            <a:off x="539552" y="332656"/>
            <a:ext cx="3528392" cy="4608512"/>
          </a:xfrm>
          <a:prstGeom prst="rect">
            <a:avLst/>
          </a:prstGeom>
        </p:spPr>
      </p:pic>
      <p:pic>
        <p:nvPicPr>
          <p:cNvPr id="3" name="Рисунок 2" descr="20200415_210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2656"/>
            <a:ext cx="3600400" cy="4608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15719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Жена Варвара с сыном Николаем  и двумя внуками Валерием и Александром.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551723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Андрей Николаевич и внук Александр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get-pdb/1773789/135d78b6-715a-40f6-a938-8d0d3249b077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917575"/>
            <a:ext cx="59404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124744"/>
            <a:ext cx="3559875" cy="4032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692696"/>
            <a:ext cx="3240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Есть память священная в каждой семье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Не чем эта память не истребима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Память  потомков о страшной войне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О жизни и смерти, о братских могилах.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Наполнена память слезами живых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Пропитана  память кровью погибших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Память в корнях дубов вековых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Памятью той земля наша дышит.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Правду святую, та память хранит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И каждой душе напоминает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Что свет всегда темноту победит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Что честь и любовь жизни спасают.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457200"/>
            <a:ext cx="3034680" cy="4515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Семья  Тарасовых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785" b="12785"/>
          <a:stretch>
            <a:fillRect/>
          </a:stretch>
        </p:blipFill>
        <p:spPr bwMode="auto">
          <a:xfrm>
            <a:off x="457200" y="457200"/>
            <a:ext cx="4906888" cy="397991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1052736"/>
            <a:ext cx="3312368" cy="496706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Дедушка Андрей родился в хуторе Федулов Багаевского района Ростовской области в 19 11 году в семье казаков.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На фото: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Прадед Андрей у мамы Дуни на руках, рядом отец Николай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7395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Прадед со своей женой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242" r="102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Андрей Николаевич выбрал себе в жены односельчанку  -Мартынову Варвару Павловну. В скором времени они переехали в станицу </a:t>
            </a:r>
            <a:r>
              <a:rPr lang="ru-RU" dirty="0" err="1" smtClean="0"/>
              <a:t>Багаевскую</a:t>
            </a:r>
            <a:r>
              <a:rPr lang="ru-RU" dirty="0" smtClean="0"/>
              <a:t> и 1936  году у них родился сын Николай. Вся семья до войны трудилась в колхозе.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3240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Боль пронзила детское сердце, —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Уходил отец на войну.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Как хотелось обнять его крепче,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Прокричать: «Никуда не пущу!».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…Плачут матери, жены и дети,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 поселок тревогой объят.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Всем казалось, что солнце не светит,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Лишь вороны где-то кричат.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764704"/>
            <a:ext cx="39604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Вот дорога, телега, мужчины —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Все уходят в тревожную даль.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Вдруг рванулся мальчишка за ними,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Но запрыгнув, — с  телеги упал.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Все вокруг закружилось мгновенно,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Он прощался с отцом навсегда.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Помнит сердце тот день незабвенный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 прекрасный образ отца.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57200"/>
            <a:ext cx="4283968" cy="23957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ТАРАСОВ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АНДРЕЙ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НИКОЛАЕВИЧ,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Ефрейтор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contrast="40000"/>
          </a:blip>
          <a:srcRect t="15617" b="15617"/>
          <a:stretch>
            <a:fillRect/>
          </a:stretch>
        </p:blipFill>
        <p:spPr>
          <a:xfrm>
            <a:off x="467544" y="476672"/>
            <a:ext cx="4752528" cy="4824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2996952"/>
            <a:ext cx="3322712" cy="3022848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1911  года рождения</a:t>
            </a:r>
            <a:endParaRPr lang="ru-RU" sz="1800" b="1" dirty="0" smtClean="0"/>
          </a:p>
          <a:p>
            <a:r>
              <a:rPr lang="ru-RU" sz="1800" b="1" dirty="0" smtClean="0">
                <a:solidFill>
                  <a:schemeClr val="bg1"/>
                </a:solidFill>
              </a:rPr>
              <a:t>Родился  -  х. Федулов Багаевского района Ростовской области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Поступал на службу в начале ВОВ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1941 году Павловским РВК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2764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Начал свой боевой путь в составе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416 отдельного Краснознаменного Линейный Батальон связи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lum contrast="-20000"/>
          </a:blip>
          <a:srcRect l="4169" t="8205" r="4596" b="9487"/>
          <a:stretch>
            <a:fillRect/>
          </a:stretch>
        </p:blipFill>
        <p:spPr bwMode="auto">
          <a:xfrm>
            <a:off x="539552" y="2564904"/>
            <a:ext cx="79208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600400" cy="2592288"/>
          </a:xfrm>
          <a:prstGeom prst="rect">
            <a:avLst/>
          </a:prstGeom>
        </p:spPr>
      </p:pic>
      <p:sp>
        <p:nvSpPr>
          <p:cNvPr id="20482" name="AutoShape 2" descr="https://cdn.pamyat-naroda.ru/images2/VS/282/033-0690155-3922+011-3919/000000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00000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3672903" cy="576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501008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4 ноября 1944 года по распоряжению подполковника Шаповалова, ефрейтор в должности линейного надсмотрщика 416 Отдельного Краснознаменного Линейного Батальона связи  был награжден медалью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«ЗА БОЕВЫЕ ЗАСЛУГИ»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Вперед, друзья, не ведая покоя.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По карте нашей Родины прошла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Начерченная Сталинской рукою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Стремительная красная стрела.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726" t="9487" r="4436" b="5641"/>
          <a:stretch>
            <a:fillRect/>
          </a:stretch>
        </p:blipFill>
        <p:spPr bwMode="auto">
          <a:xfrm>
            <a:off x="539552" y="2132856"/>
            <a:ext cx="8179271" cy="41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Андрей Николаевич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участвовал в таких операциях, как: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01.06.44г.    5-й удар. Разгром немцев в Белоруссии. Июнь-июль 1944 г.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23.06 – 28.06.44 г. Могилевская наступательная операция. 23.6-28.6.44 г. (Операция 5-го удара)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29.06.1944 - 04.07.1944 г. Минская наступательная операция. 29.6-4.7.44 г. (Операция 5-го удара)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19.07.1944 - 27.07.1944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Белостокская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наступательная операция. 19.7-27.7.44 г. (Операция 5-го удара)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06.08.1944 - 14.08.1944  Осовецкая наступательная операция. 6.8-14.8.44 г.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22.08.1944 - 02.11.1944  Наступательные действия армий левого крыла 2-го Белорусского фронта. 22.8-2.11.44 г.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10.02.1945 - 31.03.1945 Восточно-Померанская наступательная операция. 10.2-31.3.45 г.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16.04.1945 - 08.05.1945  Берлинская наступательная операция. 16.4-8.5.45 г.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467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Мой прадед – ГЕРОЙ!</vt:lpstr>
      <vt:lpstr>Семья  Тарасовых</vt:lpstr>
      <vt:lpstr>Прадед со своей женой</vt:lpstr>
      <vt:lpstr>Слайд 4</vt:lpstr>
      <vt:lpstr> ТАРАСОВ  АНДРЕЙ  НИКОЛАЕВИЧ,  Ефрейтор </vt:lpstr>
      <vt:lpstr>Начал свой боевой путь в составе 416 отдельного Краснознаменного Линейный Батальон связи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Тарасов Андрей Николаевич</dc:title>
  <cp:lastModifiedBy>Admin</cp:lastModifiedBy>
  <cp:revision>29</cp:revision>
  <dcterms:modified xsi:type="dcterms:W3CDTF">2020-04-15T18:10:22Z</dcterms:modified>
</cp:coreProperties>
</file>