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FDC4F-2990-4678-91CE-3615E639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92187B-7845-4954-AA3B-526BB670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DA503-E939-41B5-A94A-1E8FB738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F7AD2-F9A1-4F75-B376-B36562D2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A4BA2-E8B1-4EC7-84B2-108B342D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3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176C5-BBF7-4402-9726-AB73DF66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E2951A-EE95-4580-9DE0-E32E1E7B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7DFA3-4915-42FA-83D6-F8EB4F3B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8821D-D4EA-4E90-82ED-1EA3E4CB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95CC0-5CF2-47C0-9715-A5CF68EA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171A4F-3A1B-4C42-BB28-F980CCA05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9893F-1CBF-47DB-BE36-A20417EE8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0201C-5E55-4659-8AB9-5C0B8EB6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E99FC-AFAE-4F29-AFD6-EA01FD3C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17582-7FB7-4E04-A03A-84ADFA0F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8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76E95-9835-40A2-9C71-EABFEF54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A65D9-675D-4CA3-BA41-D89ED4C91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2D6C3-8E1C-44F4-AEB4-8F883048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0C111-AC1E-4E6C-A6FA-6E10BF88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9BFFC-7DCF-4B73-B98F-B7B43961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5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BF878-6F08-43CE-88CB-7A0BF2AC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6C6C5-5B59-40BF-AACC-DF48BF5B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D6976-0504-49B7-9273-2CCA967A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FEAB1-FDC5-45EA-A536-7049ED2E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E015A-9E74-42C2-B903-E21D8FE6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1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8520D-4D67-4B91-BE1F-5586FFE9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29E6A-7FE7-4310-9FC1-E14181B96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E05347-83F3-4AAF-9FC4-E28D07FAE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6C561B-A47D-4E18-8FD0-15CE83E1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F78EC3-18DD-47AA-BE0F-728E2F3F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ED0671-926D-4F8D-AEDC-A62AE477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A0A8-03B3-42E5-80CA-BD925C3E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A722DD-7081-4B16-BD8A-D2A745BC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FD9569-71F3-48BB-A40D-DCE4448FE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6B099F-F2E6-4B40-BA14-AA86E4DC9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AAF18C-A0D8-4E1B-B434-A2961A8D9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F30B9E-C490-452F-BF0A-6D1AED56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2E1BC-5CF7-4DD3-B7EE-BB0D9761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82FF0-E560-412D-A954-0E29687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42C06-F12A-4099-B5D9-129414B2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D71F2D-AAC9-4236-95F4-BBC856FD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53BB83-0B28-4BEE-83F5-2724E232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B60245-1887-4C0B-BAC3-AECDDD42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1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4F5636-3533-4B2B-BFD0-6F8424C5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994DB0-C68F-4B79-B5F6-CBCCD4E7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1BAEC-29AC-459A-8CD7-9192FA6D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602E3-8A5A-4F85-BD05-D195B371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2DE95-C58B-4AC1-9FF4-AD0B8F17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735E8D-E587-478A-A845-4B2C0E7D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2D16B-DF6F-4FA3-B22F-F879F85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AAAB7D-D766-42D3-A67F-866B098F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DBE66D-EAEB-4FBC-904D-F1DD0263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2FCEB-1B32-4120-AC1C-6709A83A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D56935-7BD8-4D61-B2BC-B209F7CFA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C72B75-CF5D-4629-88DF-692F747F4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E400A-F0E8-4385-B496-CF62DDB6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4372B-31B5-44B1-AC29-79AF2EAB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09384-8FB8-43DF-84A3-F23BA90A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4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A2EAF-B450-4D17-9C21-FFAFFE7E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7182F7-61B6-4ED5-832E-0AA46DF4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CAA3D-D630-4F3B-994C-7EDF5D917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9E30-5117-4BD5-8815-42F25C3B274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36FB5-F1BE-407A-B4EA-23725FE5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C35BB-0975-433B-91A2-3226BE127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25AF-3E68-4A24-A4CA-7222097F4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A59836-D5D1-4508-ACDA-0B1E3EF8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AF45C7-5F30-4415-8C92-79EC8C156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350FD-8CE4-4D85-BCA4-70ACD558D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B915A9-FBA0-46E7-8ED9-69004FE3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04DA2B-6794-4091-AE12-805F938D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D4DEC-9E56-4F24-9D2C-537A3822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0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8841A-1DDD-4E3D-AE06-2FE26230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DBB3A-2D03-4C53-B44A-C7F18FE31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B9F497-7D39-4CDC-A694-F4468CB0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5BFFD7-B0A5-43FE-95D8-A084B1B3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44F16-614E-476A-BF67-96974CC1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7C2F88-A936-4910-A6B3-A644F1AAB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E19500-B63F-4499-AA3B-F3717C371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0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2C9641-468D-46DD-B622-1CE2B4EB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98E2C5-BC40-412A-9CC6-28435801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9CFA6-1157-474B-8B4D-51DF689E2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C23CA3-5C6F-4C37-B654-EAD741B75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51762-5E54-49F0-951E-640C9CC0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3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A2511-F472-43A8-9983-D67F7A7F3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4567D-55FF-4E75-A222-83CD09289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4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DC234-0264-4E19-8BC0-6B21267DF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1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5AE236-1E36-4894-A44E-9B318F1A6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D72FA1-C265-4C4B-84CE-8B3873F82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7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81AF49-7103-458C-A43F-F8255EEA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08AE2-4E80-4AC5-877B-1858B1064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6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A6D30D-EDF5-4505-95FD-386702997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AF362-03D1-44CB-80A4-83451E0E2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5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4BB16-A928-4364-B18A-2991106A9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8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02B41-7380-4188-9D2B-BB584B2D9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1D0FC1-8C81-42C9-A9D2-AC36DF95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8FE14-5131-49DE-8D2E-F19F26093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6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1A383-035E-4C78-B66F-EB0C667A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28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7D99B-1030-4A16-AFF3-C6C3F12B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917BF-51F1-4700-AC71-B1542E1F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3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C1359A-D4ED-43A0-85F2-FDD0B2CF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81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2E987-1309-46E1-A116-AEE372B7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7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FC3A7-7067-4DF1-866E-B97C5289E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5952FA-F770-41A6-A201-3DF49BA0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A9424-CC28-45A0-AB89-4ACCB1183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3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87D13-9079-4E6E-8BF3-AFA350C3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5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AB2F2-3205-4DD5-8E86-EA5E7308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1D1FD-DDCD-4FA7-B0AC-2C850730F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F8D3D4-9E1F-4DA6-B8B1-A812B8AB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8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6AF96C-BED0-472B-A5F1-83C1030F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D472F-8158-49A4-9DCD-855615327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3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359BB-8A30-4CC8-8B0C-3FB87A4E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 Ходжаев</dc:creator>
  <cp:lastModifiedBy>Леон Ходжаев</cp:lastModifiedBy>
  <cp:revision>1</cp:revision>
  <dcterms:created xsi:type="dcterms:W3CDTF">2020-01-30T12:37:26Z</dcterms:created>
  <dcterms:modified xsi:type="dcterms:W3CDTF">2020-01-30T12:44:54Z</dcterms:modified>
</cp:coreProperties>
</file>