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8234-9115-490A-AA7E-B9055BA0C3E9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E58F-A187-4636-B51B-8644C7C63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8234-9115-490A-AA7E-B9055BA0C3E9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E58F-A187-4636-B51B-8644C7C63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8234-9115-490A-AA7E-B9055BA0C3E9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E58F-A187-4636-B51B-8644C7C63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8234-9115-490A-AA7E-B9055BA0C3E9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E58F-A187-4636-B51B-8644C7C63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8234-9115-490A-AA7E-B9055BA0C3E9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E58F-A187-4636-B51B-8644C7C63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8234-9115-490A-AA7E-B9055BA0C3E9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E58F-A187-4636-B51B-8644C7C63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8234-9115-490A-AA7E-B9055BA0C3E9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E58F-A187-4636-B51B-8644C7C63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8234-9115-490A-AA7E-B9055BA0C3E9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E58F-A187-4636-B51B-8644C7C63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8234-9115-490A-AA7E-B9055BA0C3E9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E58F-A187-4636-B51B-8644C7C63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8234-9115-490A-AA7E-B9055BA0C3E9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E58F-A187-4636-B51B-8644C7C63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8234-9115-490A-AA7E-B9055BA0C3E9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E58F-A187-4636-B51B-8644C7C63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08234-9115-490A-AA7E-B9055BA0C3E9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9E58F-A187-4636-B51B-8644C7C63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mcEcwI8Ak4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fpesRRT9pQ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73624" y="3501008"/>
            <a:ext cx="5470376" cy="2376264"/>
          </a:xfrm>
        </p:spPr>
        <p:txBody>
          <a:bodyPr>
            <a:noAutofit/>
          </a:bodyPr>
          <a:lstStyle/>
          <a:p>
            <a:r>
              <a:rPr lang="ru-RU" sz="2400" dirty="0" smtClean="0"/>
              <a:t>Автор:</a:t>
            </a:r>
            <a:br>
              <a:rPr lang="ru-RU" sz="2400" dirty="0" smtClean="0"/>
            </a:br>
            <a:r>
              <a:rPr lang="ru-RU" sz="2400" dirty="0" smtClean="0"/>
              <a:t>Александр Дмитриевич Денисов</a:t>
            </a:r>
            <a:br>
              <a:rPr lang="ru-RU" sz="2400" dirty="0" smtClean="0"/>
            </a:br>
            <a:r>
              <a:rPr lang="ru-RU" sz="2400" dirty="0" smtClean="0"/>
              <a:t>Педагог-руководитель:</a:t>
            </a:r>
            <a:br>
              <a:rPr lang="ru-RU" sz="2400" dirty="0" smtClean="0"/>
            </a:br>
            <a:r>
              <a:rPr lang="ru-RU" sz="2400" dirty="0" smtClean="0"/>
              <a:t>Евгений Андреевич Лунёв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908720"/>
            <a:ext cx="8568952" cy="16085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Прикладная проектная работа. Направление «Умный город»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«</a:t>
            </a:r>
            <a:r>
              <a:rPr lang="en-US" sz="4100" dirty="0" smtClean="0">
                <a:solidFill>
                  <a:schemeClr val="tx1"/>
                </a:solidFill>
              </a:rPr>
              <a:t>WEB-</a:t>
            </a:r>
            <a:r>
              <a:rPr lang="ru-RU" sz="4100" dirty="0" smtClean="0">
                <a:solidFill>
                  <a:schemeClr val="tx1"/>
                </a:solidFill>
              </a:rPr>
              <a:t>сервис для оперативного отслеживания прибытия общественного транспорта</a:t>
            </a:r>
            <a:r>
              <a:rPr lang="ru-RU" sz="3600" dirty="0" smtClean="0">
                <a:solidFill>
                  <a:schemeClr val="tx1"/>
                </a:solidFill>
              </a:rPr>
              <a:t>»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332656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МБУ ДО «Центр детского творчества»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6160373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Камчатский край. г. Елизово, 2020 г.</a:t>
            </a:r>
            <a:endParaRPr lang="ru-RU" sz="2800" dirty="0"/>
          </a:p>
        </p:txBody>
      </p:sp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780928"/>
            <a:ext cx="3731520" cy="33842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8568952" cy="50405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Предоставить жителям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и гостям Камчатского полуострова удобный </a:t>
            </a:r>
            <a:r>
              <a:rPr lang="en-US" sz="2400" dirty="0" smtClean="0">
                <a:solidFill>
                  <a:schemeClr val="tx1"/>
                </a:solidFill>
              </a:rPr>
              <a:t>WEB </a:t>
            </a:r>
            <a:r>
              <a:rPr lang="ru-RU" sz="2400" dirty="0" smtClean="0">
                <a:solidFill>
                  <a:schemeClr val="tx1"/>
                </a:solidFill>
              </a:rPr>
              <a:t>сервис для отслеживания перемещения автобусов и маршрутных такси.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Повышение удобства пользования общественным транспортом.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Подключение к проекту в дальнейшем цифровых табло на ключевых станциях для отображения времени прибытия автобуса на остановку на основе разработанного сервиса.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692696"/>
            <a:ext cx="36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Цели проекта: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7512" y="3789040"/>
            <a:ext cx="4132840" cy="2715582"/>
          </a:xfrm>
          <a:prstGeom prst="rect">
            <a:avLst/>
          </a:prstGeom>
        </p:spPr>
      </p:pic>
      <p:pic>
        <p:nvPicPr>
          <p:cNvPr id="12" name="Picture 2" descr="C:\Users\RobotClub.RF\Downloads\IMG_554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924944"/>
            <a:ext cx="2079779" cy="369160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568952" cy="28083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Проект повышает удобство планирования времени поездки на общественном транспорте. Можно точно оценить когда выходить из дома, чтобы не пропустить свой автобус и при этом «долго не мёрзнуть на морозе». Система помогает выбрать какой автобус подождать.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WEB-</a:t>
            </a:r>
            <a:r>
              <a:rPr lang="ru-RU" sz="1800" dirty="0" smtClean="0">
                <a:solidFill>
                  <a:schemeClr val="tx1"/>
                </a:solidFill>
              </a:rPr>
              <a:t>сервис решает проблему сломанных, испорченных табло с расписанием. </a:t>
            </a:r>
          </a:p>
          <a:p>
            <a:pPr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Отображение маршрута на карте! </a:t>
            </a:r>
            <a:r>
              <a:rPr lang="ru-RU" sz="1800" dirty="0" smtClean="0">
                <a:solidFill>
                  <a:schemeClr val="tx1"/>
                </a:solidFill>
              </a:rPr>
              <a:t>Поэтому гораздо проще разобраться откуда и куда едет автобус и когда от приедет.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ru-RU" sz="1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116632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Проблемы, решаемые проектом:</a:t>
            </a:r>
            <a:endParaRPr lang="ru-RU" sz="2400" b="1" dirty="0">
              <a:solidFill>
                <a:srgbClr val="0070C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 flipV="1">
            <a:off x="6156176" y="4653136"/>
            <a:ext cx="216024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6516216" y="4797152"/>
            <a:ext cx="144016" cy="129614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51520" y="2996952"/>
            <a:ext cx="52523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Ссылка на видео с демонстрацией работы сервиса:</a:t>
            </a:r>
          </a:p>
          <a:p>
            <a:r>
              <a:rPr lang="en-US" dirty="0" smtClean="0">
                <a:hlinkClick r:id="rId4"/>
              </a:rPr>
              <a:t>https://www.youtube.com/watch?v=mcEcwI8Ak4M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8568952" cy="50405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Проект может быть полезен для всех жителей Камчатки, пользующихся общественным транспортом.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При необходимости функционал </a:t>
            </a:r>
            <a:r>
              <a:rPr lang="en-US" sz="2400" dirty="0" smtClean="0">
                <a:solidFill>
                  <a:schemeClr val="tx1"/>
                </a:solidFill>
              </a:rPr>
              <a:t>WEB</a:t>
            </a:r>
            <a:r>
              <a:rPr lang="ru-RU" sz="2400" dirty="0" smtClean="0">
                <a:solidFill>
                  <a:schemeClr val="tx1"/>
                </a:solidFill>
              </a:rPr>
              <a:t>-сервиса может быть расширен для ведения статистики, позволяющей оценить качество работы транспортной системы.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60648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Потенциальные потребители: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7" name="Рисунок 6" descr="3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501008"/>
            <a:ext cx="3597137" cy="3212976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51520" y="2780928"/>
            <a:ext cx="8639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Включив режим отображения интенсивности движения на дорогах можно</a:t>
            </a:r>
          </a:p>
          <a:p>
            <a:r>
              <a:rPr lang="ru-RU" dirty="0" smtClean="0"/>
              <a:t>Наглядно увидеть причину задержки автобуса и «спокойно» ждать его дна остановке.</a:t>
            </a:r>
          </a:p>
        </p:txBody>
      </p:sp>
      <p:pic>
        <p:nvPicPr>
          <p:cNvPr id="1027" name="Picture 3" descr="C:\Users\RobotClub.RF\Desktop\5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429000"/>
            <a:ext cx="3833321" cy="3164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663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Реализуемость проекта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620688"/>
          <a:ext cx="8568952" cy="19471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76464"/>
                <a:gridCol w="4392488"/>
              </a:tblGrid>
              <a:tr h="484128">
                <a:tc>
                  <a:txBody>
                    <a:bodyPr/>
                    <a:lstStyle/>
                    <a:p>
                      <a:r>
                        <a:rPr lang="ru-RU" dirty="0" smtClean="0"/>
                        <a:t>1 Разработка прототипа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Доступ к </a:t>
                      </a:r>
                      <a:r>
                        <a:rPr lang="en-US" baseline="0" dirty="0" smtClean="0"/>
                        <a:t>GPS </a:t>
                      </a:r>
                      <a:r>
                        <a:rPr lang="ru-RU" baseline="0" dirty="0" smtClean="0"/>
                        <a:t>координата</a:t>
                      </a:r>
                      <a:endParaRPr lang="ru-RU" dirty="0"/>
                    </a:p>
                  </a:txBody>
                  <a:tcPr/>
                </a:tc>
              </a:tr>
              <a:tr h="1460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Стоимость разработки и тестирования</a:t>
                      </a:r>
                      <a:r>
                        <a:rPr lang="ru-RU" baseline="0" dirty="0" smtClean="0"/>
                        <a:t> минимальна по причине коллективной работы над проектом группы программистов и инженеров объединения «</a:t>
                      </a:r>
                      <a:r>
                        <a:rPr lang="ru-RU" baseline="0" dirty="0" err="1" smtClean="0"/>
                        <a:t>РоботКлуб.РФ</a:t>
                      </a:r>
                      <a:r>
                        <a:rPr lang="ru-RU" baseline="0" dirty="0" smtClean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Есть</a:t>
                      </a:r>
                      <a:r>
                        <a:rPr lang="ru-RU" baseline="0" dirty="0" smtClean="0"/>
                        <a:t> надежда, что проект найдет поддержку в министерстве транспорта Камчатского края и удастся внедрить столь удобный и полезных для жителей полуострова сервис.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1520" y="551723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/>
              <a:t>Разработка финальной будет осуществляться посредством</a:t>
            </a:r>
            <a:br>
              <a:rPr lang="ru-RU" dirty="0" smtClean="0"/>
            </a:br>
            <a:r>
              <a:rPr lang="ru-RU" dirty="0" smtClean="0"/>
              <a:t>коллективной работы учащихся объединения «Робототехника», </a:t>
            </a:r>
            <a:br>
              <a:rPr lang="ru-RU" dirty="0" smtClean="0"/>
            </a:br>
            <a:r>
              <a:rPr lang="ru-RU" dirty="0" smtClean="0"/>
              <a:t>где вклад каждого участника –неоценим, а конечный результат работы станет достоянием всех жителей Камчатки!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2636912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/>
              <a:t>С технической точки зрения проект является достаточно простым</a:t>
            </a:r>
          </a:p>
          <a:p>
            <a:pPr>
              <a:defRPr/>
            </a:pPr>
            <a:r>
              <a:rPr lang="ru-RU" dirty="0" smtClean="0"/>
              <a:t>И может быть реализован быстро и бесплатно.</a:t>
            </a:r>
          </a:p>
          <a:p>
            <a:pPr>
              <a:defRPr/>
            </a:pPr>
            <a:r>
              <a:rPr lang="ru-RU" dirty="0" smtClean="0"/>
              <a:t>Расходы потребуются лишь на поддержание работы сервера и периодическую поддержку базы данных сервиса в актуальном состоянии.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В дальнейшем планируется установка на «ключевых» остановках светодиодных табло с индикацией в </a:t>
            </a:r>
            <a:r>
              <a:rPr lang="en-US" dirty="0" smtClean="0"/>
              <a:t>on-line </a:t>
            </a:r>
            <a:r>
              <a:rPr lang="ru-RU" dirty="0" smtClean="0"/>
              <a:t>режиме: времени, температуры,  расстояния  до ближайших автобусов. Учащиеся объединения уже имеют опыт изготовления программируемого табло:</a:t>
            </a:r>
          </a:p>
          <a:p>
            <a:pPr>
              <a:defRPr/>
            </a:pPr>
            <a:r>
              <a:rPr lang="en-US" dirty="0" smtClean="0">
                <a:hlinkClick r:id="rId2"/>
              </a:rPr>
              <a:t>https://www.youtube.com/watch?v=ofpesRRT9pQ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358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Автор: Александр Дмитриевич Денисов Педагог-руководитель: Евгений Андреевич Лунёв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Денисов Александр Михайлович Камчатский край. г. Ели</dc:title>
  <dc:creator>RobotClub.RF</dc:creator>
  <cp:lastModifiedBy>HP</cp:lastModifiedBy>
  <cp:revision>23</cp:revision>
  <dcterms:created xsi:type="dcterms:W3CDTF">2020-03-19T19:42:44Z</dcterms:created>
  <dcterms:modified xsi:type="dcterms:W3CDTF">2020-04-08T21:18:54Z</dcterms:modified>
</cp:coreProperties>
</file>