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77" r:id="rId4"/>
    <p:sldId id="257" r:id="rId5"/>
    <p:sldId id="258" r:id="rId6"/>
    <p:sldId id="260" r:id="rId7"/>
    <p:sldId id="259" r:id="rId8"/>
    <p:sldId id="270" r:id="rId9"/>
    <p:sldId id="274" r:id="rId10"/>
    <p:sldId id="278" r:id="rId11"/>
    <p:sldId id="269" r:id="rId12"/>
    <p:sldId id="275" r:id="rId13"/>
    <p:sldId id="271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6583362"/>
          </a:xfrm>
        </p:spPr>
        <p:txBody>
          <a:bodyPr>
            <a:norm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Познавательно - исследовательская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«Удивительная соль»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4896544" cy="324036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www.uaua.info/pictures_ckfinder/images/awesome_v3_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5410200" cy="299695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48064" y="548680"/>
            <a:ext cx="3995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выработках соляных шахт создают подземные лечебницы, санатории.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Там очень целебный воздух и совсем нет вредных микроорганизмов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2928958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116632"/>
            <a:ext cx="7606058" cy="1071570"/>
          </a:xfrm>
        </p:spPr>
        <p:txBody>
          <a:bodyPr/>
          <a:lstStyle/>
          <a:p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В МЕДИЦИНЕ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соль\bab4c6afb3145e0b4468f8ac0971a0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645024"/>
            <a:ext cx="3642767" cy="2736304"/>
          </a:xfrm>
          <a:prstGeom prst="roundRect">
            <a:avLst/>
          </a:prstGeom>
          <a:noFill/>
        </p:spPr>
      </p:pic>
      <p:pic>
        <p:nvPicPr>
          <p:cNvPr id="8195" name="Picture 3" descr="D:\соль\0062_kak_poloskat_gorlo_sod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4310190" cy="2520280"/>
          </a:xfrm>
          <a:prstGeom prst="roundRect">
            <a:avLst/>
          </a:prstGeom>
          <a:noFill/>
        </p:spPr>
      </p:pic>
      <p:pic>
        <p:nvPicPr>
          <p:cNvPr id="8196" name="Picture 4" descr="D:\соль\img_big1297748323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4630142" cy="2880320"/>
          </a:xfrm>
          <a:prstGeom prst="roundRect">
            <a:avLst/>
          </a:prstGeom>
          <a:noFill/>
        </p:spPr>
      </p:pic>
      <p:pic>
        <p:nvPicPr>
          <p:cNvPr id="8198" name="Picture 6" descr="http://poradumo.pp.ua/uploads/posts/2014-07/yak-postaviti-kompres-na-vuho_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836712"/>
            <a:ext cx="3456384" cy="2160240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im2-tub-ru.yandex.net/i?id=764d9654dcf30f7b4c07bc8a2e0a8c1b&amp;n=33&amp;h=215&amp;w=2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384376" cy="252028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0-tub-ru.yandex.net/i?id=4fb5a6b4ffbe35dd78400b83bff389f3&amp;n=33&amp;h=215&amp;w=3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384376" cy="219189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tatic1.gamespot.com/uploads/original/1538/15380028/3131775-1710842497-b5be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486275" cy="336232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7984" y="548680"/>
            <a:ext cx="4377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Соль для животных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33656" cy="9807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СОЛИ НА УЛИ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D:\соль\1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4392487" cy="3744415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D:\соль\26feac5c83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80728"/>
            <a:ext cx="3888432" cy="2448272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 descr="D:\соль\922063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6350" y="4743450"/>
            <a:ext cx="71438" cy="49213"/>
          </a:xfrm>
          <a:prstGeom prst="rect">
            <a:avLst/>
          </a:prstGeom>
          <a:noFill/>
        </p:spPr>
      </p:pic>
      <p:pic>
        <p:nvPicPr>
          <p:cNvPr id="5126" name="Picture 6" descr="D:\соль\922063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3816424" cy="2520280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s://im2-tub-ru.yandex.net/i?id=7257931cb5a28ce77f74297abac06a23&amp;n=33&amp;h=215&amp;w=3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48872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Красим соль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60648"/>
            <a:ext cx="9144000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Вывод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Изучение свойств соли помогло  нам больше узнавать о простых предметах и явлениях окружающего мира. Ведь соль есть на каждом столе, в каждом доме, а оказалось, что она такая неизвестная! Она просто необходима для жизни!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</a:p>
          <a:p>
            <a:pPr marL="0" marR="0" lvl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Благодаря исследовательской работе, мы узнали, что соль действительно не только необходимый продукт, но и интересный материал для опытов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творч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ества.</a:t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СПАСИБО ЗА ВНИМАНИЕ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54461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526574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полезное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ископаемое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природный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элемент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5842" name="AutoShape 2" descr="http://elsolo3.narod.ru/albumfon/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elsolo3.narod.ru/albumfon/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://elsolo3.narod.ru/albumfon/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http://elsolo3.narod.ru/albumfon/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http://elsolo3.narod.ru/albumfon/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http://elsolo3.narod.ru/albumfon/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5" name="AutoShape 15" descr="http://s46.radikal.ru/i111/1606/91/aee04021ac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7" name="AutoShape 17" descr="http://s46.radikal.ru/i111/1606/91/aee04021ac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9" name="AutoShape 19" descr="http://s46.radikal.ru/i111/1606/91/aee04021ac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1" name="AutoShape 21" descr="http://s46.radikal.ru/i111/1606/91/aee04021ac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3" name="AutoShape 23" descr="http://el-lady.ru/wp-content/uploads/2016/01/vidy-soli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32856"/>
            <a:ext cx="6742532" cy="409730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2447052" cy="145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1104601" cy="18495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1880" y="19110"/>
            <a:ext cx="2808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СОЛИ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374" y="647256"/>
            <a:ext cx="2999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Поваренная соль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0166" y="678281"/>
            <a:ext cx="3173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Каменная соль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2636912"/>
            <a:ext cx="22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Морская соль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46" y="4318207"/>
            <a:ext cx="2358246" cy="245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466">
            <a:off x="2940373" y="3188429"/>
            <a:ext cx="1500831" cy="199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Прямая со стрелкой 21"/>
          <p:cNvCxnSpPr/>
          <p:nvPr/>
        </p:nvCxnSpPr>
        <p:spPr>
          <a:xfrm>
            <a:off x="6012160" y="404664"/>
            <a:ext cx="922798" cy="353153"/>
          </a:xfrm>
          <a:prstGeom prst="straightConnector1">
            <a:avLst/>
          </a:prstGeom>
          <a:ln w="38100">
            <a:solidFill>
              <a:srgbClr val="07B9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195736" y="476672"/>
            <a:ext cx="1236800" cy="259061"/>
          </a:xfrm>
          <a:prstGeom prst="straightConnector1">
            <a:avLst/>
          </a:prstGeom>
          <a:ln w="38100">
            <a:solidFill>
              <a:srgbClr val="07B9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644008" y="620688"/>
            <a:ext cx="0" cy="1859206"/>
          </a:xfrm>
          <a:prstGeom prst="straightConnector1">
            <a:avLst/>
          </a:prstGeom>
          <a:ln w="38100">
            <a:solidFill>
              <a:srgbClr val="07B9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268760"/>
            <a:ext cx="278431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8695891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23224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слова «соль»,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Солнцем: старинное славянское название Солнца –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Солонь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yComp\Desktop\solnt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040560" cy="439248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ДОБЫЧИ СОЛИ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выжигание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раньше папуасы собирали в море куски дерева, пропитанные соленой водой, сжигали их и ели соленую золу. Похожим способом сейчас получают черную соль.</a:t>
            </a:r>
          </a:p>
        </p:txBody>
      </p:sp>
      <p:pic>
        <p:nvPicPr>
          <p:cNvPr id="3074" name="Picture 2" descr="C:\Users\MyComp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472608" cy="374441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«каменной»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 – это добыча соли в подземных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соляных шахтах.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 descr="C:\Users\MyComp\Desktop\1587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214242" cy="326869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8"/>
            <a:ext cx="446449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добыча соли со дна соленых озер и морей, где она оседает.</a:t>
            </a:r>
          </a:p>
        </p:txBody>
      </p:sp>
      <p:pic>
        <p:nvPicPr>
          <p:cNvPr id="6" name="Picture 2" descr="http://rulim.org/uploads/posts/2013-05/1368204544_salt_extraction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248472" cy="295232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24warez.ru/uploads/posts/1294811916_salt_extraction_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464496" cy="314096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2928958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85728"/>
            <a:ext cx="6400800" cy="107157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ЧЕГО СОЛЬ НУЖНА?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D:\соль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4968552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D:\соль\2633ade9dc3d87c99fac39fa4fe20f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46449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D:\соль\74d92fb38f658346aea85c81fb3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3888432" cy="2708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7664" y="260648"/>
            <a:ext cx="6418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Используется в кулинарии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136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Познавательно - исследовательская деятельность  на тему:  «Удивительная соль»                                                                   : </vt:lpstr>
      <vt:lpstr>СОЛЬ   - полезное ископаемое, природный элемент </vt:lpstr>
      <vt:lpstr>Слайд 3</vt:lpstr>
      <vt:lpstr>Происхождение слова «соль», связано с Солнцем: старинное славянское название Солнца – Солонь </vt:lpstr>
      <vt:lpstr>СПОСОБЫ ДОБЫЧИ СОЛИ</vt:lpstr>
      <vt:lpstr>Слайд 6</vt:lpstr>
      <vt:lpstr>Слайд 7</vt:lpstr>
      <vt:lpstr> </vt:lpstr>
      <vt:lpstr>Слайд 9</vt:lpstr>
      <vt:lpstr>Слайд 10</vt:lpstr>
      <vt:lpstr> </vt:lpstr>
      <vt:lpstr>Слайд 12</vt:lpstr>
      <vt:lpstr>ПРИМЕНЕНИЕ СОЛИ НА УЛИЦЕ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Пользователь Windows</cp:lastModifiedBy>
  <cp:revision>53</cp:revision>
  <dcterms:created xsi:type="dcterms:W3CDTF">2017-02-16T10:41:38Z</dcterms:created>
  <dcterms:modified xsi:type="dcterms:W3CDTF">2020-03-23T16:18:06Z</dcterms:modified>
</cp:coreProperties>
</file>