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B9A1-4737-457F-A5D9-D523A02AA56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8CF-1DF4-4F61-9EDD-363A45B4A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259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B9A1-4737-457F-A5D9-D523A02AA56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8CF-1DF4-4F61-9EDD-363A45B4A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6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B9A1-4737-457F-A5D9-D523A02AA56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8CF-1DF4-4F61-9EDD-363A45B4A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93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B9A1-4737-457F-A5D9-D523A02AA56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8CF-1DF4-4F61-9EDD-363A45B4A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432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B9A1-4737-457F-A5D9-D523A02AA56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8CF-1DF4-4F61-9EDD-363A45B4A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71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B9A1-4737-457F-A5D9-D523A02AA56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8CF-1DF4-4F61-9EDD-363A45B4A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60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B9A1-4737-457F-A5D9-D523A02AA56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8CF-1DF4-4F61-9EDD-363A45B4A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46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B9A1-4737-457F-A5D9-D523A02AA56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8CF-1DF4-4F61-9EDD-363A45B4A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103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B9A1-4737-457F-A5D9-D523A02AA56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8CF-1DF4-4F61-9EDD-363A45B4A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750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B9A1-4737-457F-A5D9-D523A02AA56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8CF-1DF4-4F61-9EDD-363A45B4A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11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B9A1-4737-457F-A5D9-D523A02AA56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8CF-1DF4-4F61-9EDD-363A45B4A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3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FB9A1-4737-457F-A5D9-D523A02AA56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548CF-1DF4-4F61-9EDD-363A45B4A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24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566921">
            <a:off x="363244" y="1154684"/>
            <a:ext cx="7772400" cy="1339796"/>
          </a:xfrm>
        </p:spPr>
        <p:txBody>
          <a:bodyPr/>
          <a:lstStyle/>
          <a:p>
            <a:pPr algn="l"/>
            <a:r>
              <a:rPr lang="ru-RU" b="1" i="1" dirty="0" smtClean="0"/>
              <a:t>Пасхальная картинка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7304856" cy="17526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Технология изготовления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8" name="Picture 2" descr="C:\Users\Елена\Desktop\Новая папка (2)\DSC001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0053">
            <a:off x="5076056" y="1970730"/>
            <a:ext cx="3538921" cy="488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45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Нам понадобятся: желтая или коричневая цветная бумага для корзинки, 3 цвета картона для яиц, наклейки или </a:t>
            </a:r>
            <a:r>
              <a:rPr lang="ru-RU" sz="2400" dirty="0" err="1" smtClean="0"/>
              <a:t>полубусины</a:t>
            </a:r>
            <a:r>
              <a:rPr lang="ru-RU" sz="2400" dirty="0" smtClean="0"/>
              <a:t> для украшения, клей, ножницы и карандаш</a:t>
            </a:r>
            <a:endParaRPr lang="ru-RU" sz="2400" dirty="0"/>
          </a:p>
        </p:txBody>
      </p:sp>
      <p:pic>
        <p:nvPicPr>
          <p:cNvPr id="1026" name="Picture 2" descr="C:\Users\Елена\Desktop\Новая папка (2)\DSC001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6897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63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Для изготовления корзинки берем лист цветной бумаги, делим пополам, затем еще пополам, и одну четвертинку еще пополам.</a:t>
            </a:r>
            <a:endParaRPr lang="ru-RU" sz="2400" dirty="0"/>
          </a:p>
        </p:txBody>
      </p:sp>
      <p:pic>
        <p:nvPicPr>
          <p:cNvPr id="2051" name="Picture 3" descr="C:\Users\Елена\Desktop\Новая папка (2)\DSC001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3568">
            <a:off x="488727" y="3035589"/>
            <a:ext cx="2923456" cy="219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лена\Desktop\Новая папка (2)\DSC001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151" y="1484784"/>
            <a:ext cx="3211488" cy="240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Елена\Desktop\Новая папка (2)\DSC001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0299">
            <a:off x="6279364" y="3134744"/>
            <a:ext cx="2659076" cy="199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444208" y="5927625"/>
            <a:ext cx="2242592" cy="19853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264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/>
              <a:t>    Складываем лист гармошкой- это корзина, две тонкие полоски тоже складываем и склеиваем- это ручка.</a:t>
            </a:r>
            <a:endParaRPr lang="ru-RU" sz="2400" dirty="0"/>
          </a:p>
        </p:txBody>
      </p:sp>
      <p:pic>
        <p:nvPicPr>
          <p:cNvPr id="3074" name="Picture 2" descr="C:\Users\Елена\Desktop\Новая папка (2)\DSC001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03422"/>
            <a:ext cx="2585260" cy="193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лена\Desktop\Новая папка (2)\DSC001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78406"/>
            <a:ext cx="1714475" cy="17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Елена\Desktop\Новая папка (2)\DSC001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2373547" cy="17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Елена\Desktop\Новая папка (2)\DSC001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9000"/>
            <a:ext cx="3535449" cy="265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452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Наклеиваем на цветной или белый лист бумаги. Корзина готова! </a:t>
            </a:r>
            <a:endParaRPr lang="ru-RU" sz="2400" dirty="0"/>
          </a:p>
        </p:txBody>
      </p:sp>
      <p:pic>
        <p:nvPicPr>
          <p:cNvPr id="4098" name="Picture 2" descr="C:\Users\Елена\Desktop\Новая папка (2)\DSC001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247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/>
              <a:t>Из цветного картона вырезаем форму яиц. Можно оставить их просто цветными, а можно украсить при помощи наклеек.</a:t>
            </a:r>
            <a:endParaRPr lang="ru-RU" sz="2400" dirty="0"/>
          </a:p>
        </p:txBody>
      </p:sp>
      <p:pic>
        <p:nvPicPr>
          <p:cNvPr id="5122" name="Picture 2" descr="C:\Users\Елена\Desktop\Новая папка (2)\DSC001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025420" cy="301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Елена\Desktop\Новая папка (2)\DSC001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484784"/>
            <a:ext cx="393591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Елена\Desktop\Новая папка (2)\DSC001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086" y="4270788"/>
            <a:ext cx="1942236" cy="259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Елена\Desktop\Новая папка (2)\DSC001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921" y="4270789"/>
            <a:ext cx="1854105" cy="256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726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Собираем композицию.</a:t>
            </a:r>
            <a:endParaRPr lang="ru-RU" sz="2400" dirty="0"/>
          </a:p>
        </p:txBody>
      </p:sp>
      <p:pic>
        <p:nvPicPr>
          <p:cNvPr id="6146" name="Picture 2" descr="C:\Users\Елена\Desktop\Новая папка (2)\DSC001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301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     Думаю вам тоже захотелось добавить элементов? Тогда давайте сделаем цветы из салфеток ( мы их уже делали), напоминаю как:</a:t>
            </a:r>
            <a:endParaRPr lang="ru-RU" sz="2400" dirty="0"/>
          </a:p>
        </p:txBody>
      </p:sp>
      <p:pic>
        <p:nvPicPr>
          <p:cNvPr id="7170" name="Picture 2" descr="C:\Users\Елена\Desktop\Новая папка (2)\DSC001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636111" cy="197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Елена\Desktop\Новая папка (2)\DSC001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81387"/>
            <a:ext cx="3067472" cy="187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Елена\Desktop\Новая папка (2)\DSC001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468744"/>
            <a:ext cx="1691342" cy="186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Елена\Desktop\Новая папка (2)\DSC001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85703"/>
            <a:ext cx="265979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Елена\Desktop\Новая папка (2)\DSC001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016" y="3985703"/>
            <a:ext cx="1545458" cy="232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491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 вот такие композиции уже готовы. Вам нравится?</a:t>
            </a:r>
            <a:endParaRPr lang="ru-RU" sz="2400" dirty="0"/>
          </a:p>
        </p:txBody>
      </p:sp>
      <p:pic>
        <p:nvPicPr>
          <p:cNvPr id="8194" name="Picture 2" descr="C:\Users\Елена\Desktop\Новая папка (2)\DSC001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327777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Елена\Desktop\Новая папка (2)\DSC001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295" y="1484784"/>
            <a:ext cx="3411775" cy="463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3309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137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Пасхальная картинка</vt:lpstr>
      <vt:lpstr>Нам понадобятся: желтая или коричневая цветная бумага для корзинки, 3 цвета картона для яиц, наклейки или полубусины для украшения, клей, ножницы и карандаш</vt:lpstr>
      <vt:lpstr>Для изготовления корзинки берем лист цветной бумаги, делим пополам, затем еще пополам, и одну четвертинку еще пополам.</vt:lpstr>
      <vt:lpstr>    Складываем лист гармошкой- это корзина, две тонкие полоски тоже складываем и склеиваем- это ручка.</vt:lpstr>
      <vt:lpstr>Наклеиваем на цветной или белый лист бумаги. Корзина готова! </vt:lpstr>
      <vt:lpstr>Из цветного картона вырезаем форму яиц. Можно оставить их просто цветными, а можно украсить при помощи наклеек.</vt:lpstr>
      <vt:lpstr>Собираем композицию.</vt:lpstr>
      <vt:lpstr>     Думаю вам тоже захотелось добавить элементов? Тогда давайте сделаем цветы из салфеток ( мы их уже делали), напоминаю как:</vt:lpstr>
      <vt:lpstr>А вот такие композиции уже готовы. Вам нравится?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Пасхальная картинка</dc:title>
  <dc:creator>Елена</dc:creator>
  <cp:lastModifiedBy>Елена</cp:lastModifiedBy>
  <cp:revision>7</cp:revision>
  <dcterms:created xsi:type="dcterms:W3CDTF">2020-04-05T18:46:46Z</dcterms:created>
  <dcterms:modified xsi:type="dcterms:W3CDTF">2020-04-18T09:48:35Z</dcterms:modified>
</cp:coreProperties>
</file>