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5" r:id="rId4"/>
    <p:sldId id="264" r:id="rId5"/>
    <p:sldId id="258" r:id="rId6"/>
    <p:sldId id="261" r:id="rId7"/>
    <p:sldId id="266" r:id="rId8"/>
    <p:sldId id="263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9" autoAdjust="0"/>
    <p:restoredTop sz="94660"/>
  </p:normalViewPr>
  <p:slideViewPr>
    <p:cSldViewPr>
      <p:cViewPr varScale="1">
        <p:scale>
          <a:sx n="69" d="100"/>
          <a:sy n="69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ПРОЛИЦЕЙ БУДУЩЕГО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5643578"/>
            <a:ext cx="6000792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Выполнила: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Гайшунова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Алёна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Autofit/>
          </a:bodyPr>
          <a:lstStyle/>
          <a:p>
            <a:r>
              <a:rPr lang="ru-RU" sz="6600" b="0" dirty="0" smtClean="0">
                <a:solidFill>
                  <a:schemeClr val="bg2">
                    <a:lumMod val="50000"/>
                  </a:schemeClr>
                </a:solidFill>
              </a:rPr>
              <a:t>ПРОЛИЦЕЙ</a:t>
            </a:r>
            <a:endParaRPr lang="ru-RU" sz="6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Школа определяет наше будущее. Какой спустя годы она будет</a:t>
            </a:r>
            <a:r>
              <a:rPr lang="ru-RU" sz="2000" dirty="0" smtClean="0"/>
              <a:t>?</a:t>
            </a:r>
          </a:p>
          <a:p>
            <a:endParaRPr lang="ru-RU" sz="2000" dirty="0" smtClean="0"/>
          </a:p>
          <a:p>
            <a:r>
              <a:rPr lang="ru-RU" sz="2000" dirty="0" smtClean="0"/>
              <a:t>Может, изменятся здания? А может методы обучения?</a:t>
            </a:r>
          </a:p>
          <a:p>
            <a:endParaRPr lang="ru-RU" sz="2000" dirty="0" smtClean="0"/>
          </a:p>
          <a:p>
            <a:r>
              <a:rPr lang="ru-RU" sz="2000" dirty="0" smtClean="0"/>
              <a:t>Развивать надо все!</a:t>
            </a:r>
          </a:p>
        </p:txBody>
      </p:sp>
      <p:pic>
        <p:nvPicPr>
          <p:cNvPr id="7" name="Содержимое 6" descr="EPbHYetAUe6p9iiDmsxRpQ-w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3643314"/>
            <a:ext cx="4397455" cy="2935948"/>
          </a:xfrm>
        </p:spPr>
      </p:pic>
      <p:pic>
        <p:nvPicPr>
          <p:cNvPr id="9" name="Рисунок 8" descr="158500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28604"/>
            <a:ext cx="4000508" cy="2960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3008313" cy="720744"/>
          </a:xfrm>
        </p:spPr>
        <p:txBody>
          <a:bodyPr/>
          <a:lstStyle/>
          <a:p>
            <a:r>
              <a:rPr lang="ru-RU" sz="3200" dirty="0" smtClean="0"/>
              <a:t>ДИСЛОКАЦИЯ</a:t>
            </a:r>
            <a:endParaRPr lang="ru-RU" sz="3200" dirty="0"/>
          </a:p>
        </p:txBody>
      </p:sp>
      <p:pic>
        <p:nvPicPr>
          <p:cNvPr id="5" name="Содержимое 4" descr="learning-1782430_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428604"/>
            <a:ext cx="4797363" cy="31432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Почему помещение класса, а не беседка на открытом воздухе, не автобус, колесящий по окрестностям, или не лодка, плывущая по реке?</a:t>
            </a:r>
            <a:endParaRPr lang="ru-RU" sz="2400" dirty="0"/>
          </a:p>
        </p:txBody>
      </p:sp>
      <p:pic>
        <p:nvPicPr>
          <p:cNvPr id="7" name="Рисунок 6" descr="gzVCoDNh8oqqpR6mWh-jWw-w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500438"/>
            <a:ext cx="4572032" cy="30496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714776" cy="792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СТАРАЯ СОВРЕМЕННОСТЬ</a:t>
            </a:r>
            <a:endParaRPr lang="ru-RU" sz="2800" dirty="0"/>
          </a:p>
        </p:txBody>
      </p:sp>
      <p:pic>
        <p:nvPicPr>
          <p:cNvPr id="5" name="Содержимое 4" descr="69371e4fe1937744cb4101107991aadb674763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3571876"/>
            <a:ext cx="5111750" cy="28716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В начальной школе ребята еще хотят придумывать нестандартные решения поставленной задачи, то к четвертому классу большинство уже делает только то и только так, как ему сказали, и не выходит за рамки данных учителем установок. </a:t>
            </a:r>
            <a:endParaRPr lang="ru-RU" sz="1800" dirty="0" smtClean="0"/>
          </a:p>
          <a:p>
            <a:endParaRPr lang="ru-RU" sz="1800" b="1" i="1" u="sng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 smtClean="0"/>
              <a:t> Это убеждает нас в том, что изменения в методике обучения сегодня остро необходимы! Человек должен быть не просто исполнителем, а ценной фигурой общества!</a:t>
            </a:r>
          </a:p>
        </p:txBody>
      </p:sp>
      <p:pic>
        <p:nvPicPr>
          <p:cNvPr id="6" name="Рисунок 5" descr="6a6df3615b844562edd1d074df2483e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500042"/>
            <a:ext cx="4249319" cy="2822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357166"/>
            <a:ext cx="3971924" cy="6493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Что же дальше?</a:t>
            </a:r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596" y="1214422"/>
            <a:ext cx="3008313" cy="4691063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dirty="0" smtClean="0"/>
              <a:t>Скоро каждый класс будет присутствовать на каких-либо социальных платформах,. Так к ним смогут получить доступ все желающие: люди, организации, предприниматели. Всё, что произведено в этом классе: проекты, сценарии, идеи учеников — будет замечено обществом.</a:t>
            </a:r>
            <a:endPara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 descr="70db5823f68d659e54617232ee441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28604"/>
            <a:ext cx="3857652" cy="2570161"/>
          </a:xfrm>
          <a:prstGeom prst="rect">
            <a:avLst/>
          </a:prstGeom>
        </p:spPr>
      </p:pic>
      <p:pic>
        <p:nvPicPr>
          <p:cNvPr id="9" name="Содержимое 8" descr="EBXdavvWwAA40f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68" y="3429000"/>
            <a:ext cx="5111750" cy="272626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00486" cy="116205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ПЕРЕМЕНЫ</a:t>
            </a:r>
            <a:endParaRPr lang="ru-RU" sz="6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008313" cy="46910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Классы, не использующие новинки технологии, будут считаться непригодными для учёбы и начнут исчезать. Классные комнаты как таковые перестанут существовать. Ряды парт и строгие учебные планы, роль учителя как лидера класса, никогда не были оптимальным решением, но устраивали общество, потому что мы к этому привыкли. Но дальше всё изменится.</a:t>
            </a:r>
            <a:endParaRPr lang="ru-RU" sz="1800" dirty="0" smtClean="0"/>
          </a:p>
        </p:txBody>
      </p:sp>
      <p:pic>
        <p:nvPicPr>
          <p:cNvPr id="7" name="Содержимое 6" descr="158500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714356"/>
            <a:ext cx="3981806" cy="2236448"/>
          </a:xfrm>
        </p:spPr>
      </p:pic>
      <p:pic>
        <p:nvPicPr>
          <p:cNvPr id="8" name="Рисунок 7" descr="Kartinki_pro_shkolu_buduschego_17_090439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286124"/>
            <a:ext cx="3857652" cy="28932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3008313" cy="935058"/>
          </a:xfrm>
        </p:spPr>
        <p:txBody>
          <a:bodyPr/>
          <a:lstStyle/>
          <a:p>
            <a:pPr algn="ctr"/>
            <a:r>
              <a:rPr lang="ru-RU" sz="3600" dirty="0" smtClean="0"/>
              <a:t>ТЕХНОЛОГИИ</a:t>
            </a:r>
            <a:endParaRPr lang="ru-RU" sz="3600" dirty="0"/>
          </a:p>
        </p:txBody>
      </p:sp>
      <p:pic>
        <p:nvPicPr>
          <p:cNvPr id="5" name="Содержимое 4" descr="47557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367438"/>
            <a:ext cx="5111750" cy="36643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Искусственный разум уже сегодня достиг той точки развития, которая позволяет говорить о перспективах его использования в процессе обучения. Искусственный интеллект станет основой педагогики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008313" cy="8636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УЧИТЕЛЬ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214422"/>
            <a:ext cx="3008313" cy="4691063"/>
          </a:xfrm>
        </p:spPr>
        <p:txBody>
          <a:bodyPr>
            <a:noAutofit/>
          </a:bodyPr>
          <a:lstStyle/>
          <a:p>
            <a:r>
              <a:rPr lang="ru-RU" sz="2000" dirty="0" smtClean="0"/>
              <a:t>Учителя будут </a:t>
            </a:r>
            <a:r>
              <a:rPr lang="ru-RU" sz="2000" dirty="0" smtClean="0"/>
              <a:t>организовывать изменяющийся физический и электронный учебный процесс, заточенный под каждого конкретного ученика. На контрасте с могущественными и умными, но «холодными» технологиями, учителя будут куда более важны для учебного процесса. И это облагородит профессию учителя в глазах общества.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 descr="full_size_1522147630-0c6091c815c9ef29d9821e8742d2ff0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714356"/>
            <a:ext cx="5111750" cy="2760345"/>
          </a:xfrm>
        </p:spPr>
      </p:pic>
      <p:pic>
        <p:nvPicPr>
          <p:cNvPr id="8" name="Рисунок 7" descr="86808523-56a59db53df78cf7728916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571876"/>
            <a:ext cx="4572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СПАСИБО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ВНИМАНИЕ!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312</Words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ПРОЛИЦЕЙ БУДУЩЕГО</vt:lpstr>
      <vt:lpstr>ПРОЛИЦЕЙ</vt:lpstr>
      <vt:lpstr>ДИСЛОКАЦИЯ</vt:lpstr>
      <vt:lpstr>СТАРАЯ СОВРЕМЕННОСТЬ</vt:lpstr>
      <vt:lpstr>Что же дальше?</vt:lpstr>
      <vt:lpstr>ПЕРЕМЕНЫ</vt:lpstr>
      <vt:lpstr>ТЕХНОЛОГИИ</vt:lpstr>
      <vt:lpstr>УЧИТЕЛЬ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БИРЮЗА И ЖЕМЧУГ</dc:title>
  <dc:creator>1</dc:creator>
  <cp:lastModifiedBy>1</cp:lastModifiedBy>
  <cp:revision>45</cp:revision>
  <dcterms:created xsi:type="dcterms:W3CDTF">2019-11-08T13:05:41Z</dcterms:created>
  <dcterms:modified xsi:type="dcterms:W3CDTF">2019-12-05T21:21:49Z</dcterms:modified>
</cp:coreProperties>
</file>