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3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45638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пределение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давления насыщенных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паров и плотности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пробы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КГС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ГОСТ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1756-2000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ГОСТ 3900-85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путем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проведения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лабораторных анализов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3131840" cy="96051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Аксенова Полина Юрьевна</a:t>
            </a:r>
          </a:p>
          <a:p>
            <a:pPr algn="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ГТНУ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13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анализа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752528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 для ареометров устанавливают на ровной поверхности. Пробу испытуемого продукта наливают в цилиндр, имеющий ту же температуру, что и проба, избегая образования пузырьков и потерь от испарения.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емпературу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испытуемой пробы измеряют до и после измерения плотности по термометру 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ареометра.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Температуру поддерживают постоянной с погрешностью не более 0,2 °С.</a:t>
            </a:r>
          </a:p>
          <a:p>
            <a:endParaRPr lang="ru-RU" dirty="0"/>
          </a:p>
        </p:txBody>
      </p:sp>
      <p:pic>
        <p:nvPicPr>
          <p:cNvPr id="2050" name="Picture 2" descr="8E84b8R6X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63677" cy="4712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2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468052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Чистый и сухой ареометр медленно и осторожно опускают в цилиндр с испытуемым продуктом, поддерживая ареометр за верхний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ареометр установится и прекратятся его колебания, отсчитывают показания по верхнему краю мениска, при этом глаз находится на уровне мениска. Отсчет по шкале ареометра соответствует плотности нефтепродукта при температуре испытания.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анализа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1jJNrn6Z5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01" y="1196752"/>
            <a:ext cx="3648153" cy="489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52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3960440" cy="60932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насыщенных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 - важная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нефтепродуктов, характеризует испаряемость и зависит от их фракционного состава. Оно свидетельствует о наличии в них растворенных газов и низкокипящих фракций, склонности к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испарению.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больше в топливе содержится легкокипящих углеводородов, тем выше давление насыщенных паров.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99" y="908720"/>
            <a:ext cx="4053413" cy="2881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23730"/>
            <a:ext cx="4057588" cy="2631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8779" y="8315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давления насыщенных паров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2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процесса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64" y="836712"/>
            <a:ext cx="8856984" cy="25715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испарении молекулы вылетают с поверхности топлива в окружающее пространство, при этом часть вылетевших молекул могут снова поглотиться жидкостью. Степень испарения определяется отношением количеств вылетающих и поглощаемых обратно молекул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28824"/>
          <a:stretch/>
        </p:blipFill>
        <p:spPr>
          <a:xfrm>
            <a:off x="1475656" y="3526614"/>
            <a:ext cx="6096000" cy="3079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0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лабораторного прибора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464496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определения давления насыщенных паров состоит из металлической бомбы, манометра и водяной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бани.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Металлическая бомба имеет топливную и воздушную камеры, которые соединяются между собой. На верху воздушной камеры находится манометр.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3" b="16470"/>
          <a:stretch/>
        </p:blipFill>
        <p:spPr>
          <a:xfrm>
            <a:off x="4716015" y="1484784"/>
            <a:ext cx="4313397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95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анализа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752528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Контейнер 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пробой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температуре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°С - 1 °С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вынимают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охлаждающей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водяной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бани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Открытую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жидкостную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камеру и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соединительное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пробы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погружают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водяную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охлаждающую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баню 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холодильник 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температуры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бани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°С - 1 °С.</a:t>
            </a:r>
            <a:endParaRPr lang="ru-RU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uk-UA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Жидкостную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камеру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сразу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присоединяют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воздушной</a:t>
            </a:r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</a:t>
            </a:r>
            <a:r>
              <a:rPr lang="uk-UA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аппарата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наполнения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жидкостной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камеры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превышать</a:t>
            </a:r>
            <a:r>
              <a:rPr lang="uk-UA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с</a:t>
            </a:r>
            <a:r>
              <a:rPr lang="ru-R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</a:p>
          <a:p>
            <a:endParaRPr lang="ru-RU" dirty="0"/>
          </a:p>
        </p:txBody>
      </p:sp>
      <p:pic>
        <p:nvPicPr>
          <p:cNvPr id="1026" name="Picture 2" descr="scs7eouiT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076718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7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4752528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Собранный аппарат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переворачивают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вверх дном для переливания пробы из жидкостной в воздушную камеру и энергично встряхивают.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утечки не наблюдается, аппарат погружают не менее чем на 25 мм выше верхней части воздушной камеры.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Выдерживают собранный аппарат в погруженном состоянии в течение 5 мин, слегка постукивая манометр, и снимают показание.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анализ уходит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20 - 30 мин. Снимают окончательное показание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манометра.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анализа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1184" y="2633939"/>
            <a:ext cx="5738175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3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плотности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3923928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один из основных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параметров и качественных характеристик нефтепродуктов. Зная плотность нефтепродуктов, можно сделать некоторые выводы о их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фракционном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составе, то есть предположить какие компоненты преобладают в смеси. </a:t>
            </a:r>
          </a:p>
          <a:p>
            <a:endParaRPr lang="ru-RU" dirty="0"/>
          </a:p>
        </p:txBody>
      </p:sp>
      <p:pic>
        <p:nvPicPr>
          <p:cNvPr id="1026" name="Picture 2" descr="https://gasoil-center.ru/wp-content/uploads/2018/11/Cooking-oil-3-1024x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961990" cy="3290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метода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57300"/>
            <a:ext cx="469286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метода заключается в погружении ареометра в испытуемый продукт, снятии показания по шкале ареометра при температуре определения и пересчете результатов на плотность при температуре 20 °С.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3"/>
          <a:stretch/>
        </p:blipFill>
        <p:spPr>
          <a:xfrm>
            <a:off x="5868144" y="836712"/>
            <a:ext cx="2016224" cy="5765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15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лабораторного прибора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82453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Ареометр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прибор для измерения плотности жидкостей и твёрдых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Обычно представляет собой поплавок из стекла, утяжеляемый дробью или ртутью для достижения необходимой массы. В верхней, узкой части находится шкала, которая проградуирована в значениях плотности раствора или концентрации растворенного вещества. Плотность раствора равняется отношению массы ареометра к объёму, на который он погружается в жидкость.</a:t>
            </a:r>
          </a:p>
        </p:txBody>
      </p:sp>
      <p:pic>
        <p:nvPicPr>
          <p:cNvPr id="1026" name="Picture 2" descr="https://upload.wikimedia.org/wikipedia/commons/2/21/Saccha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686399" cy="56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52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Определение давления насыщенных паров и плотности пробы КГС по ГОСТ 1756-2000, ГОСТ 3900-85 путем проведения лабораторных анализов</vt:lpstr>
      <vt:lpstr>Презентация PowerPoint</vt:lpstr>
      <vt:lpstr>Механизм процесса</vt:lpstr>
      <vt:lpstr>Описание лабораторного прибора</vt:lpstr>
      <vt:lpstr>Проведение анализа</vt:lpstr>
      <vt:lpstr>Проведение анализа</vt:lpstr>
      <vt:lpstr>Определение плотности</vt:lpstr>
      <vt:lpstr>Сущность метода</vt:lpstr>
      <vt:lpstr>Описание лабораторного прибора</vt:lpstr>
      <vt:lpstr>Проведение анализа</vt:lpstr>
      <vt:lpstr>Проведение анализа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давления насыщенных паров пробы КГС по ГОСТ 1756-2000 путем проведения лабораторного анализа</dc:title>
  <dc:creator>Лина</dc:creator>
  <cp:lastModifiedBy>Лина</cp:lastModifiedBy>
  <cp:revision>6</cp:revision>
  <dcterms:created xsi:type="dcterms:W3CDTF">2020-04-28T13:19:45Z</dcterms:created>
  <dcterms:modified xsi:type="dcterms:W3CDTF">2020-04-28T15:26:06Z</dcterms:modified>
</cp:coreProperties>
</file>