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0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000240"/>
            <a:ext cx="6429420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приоткрою дверцу в СЕРДЦЕ…» </a:t>
            </a:r>
          </a:p>
          <a:p>
            <a:pPr algn="ctr"/>
            <a:endParaRPr lang="ru-RU" dirty="0"/>
          </a:p>
        </p:txBody>
      </p:sp>
      <p:sp>
        <p:nvSpPr>
          <p:cNvPr id="1026" name="AutoShape 2" descr="https://www.sunhome.ru/i/cards/115/serdechki-v-korzinke.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ердце 8"/>
          <p:cNvSpPr/>
          <p:nvPr/>
        </p:nvSpPr>
        <p:spPr>
          <a:xfrm rot="21296616">
            <a:off x="2241436" y="4379208"/>
            <a:ext cx="2857520" cy="235745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Руководители: </a:t>
            </a:r>
          </a:p>
          <a:p>
            <a:pPr algn="ctr"/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Жарикова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С.А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ердце 9"/>
          <p:cNvSpPr/>
          <p:nvPr/>
        </p:nvSpPr>
        <p:spPr>
          <a:xfrm rot="728334">
            <a:off x="20534" y="3437193"/>
            <a:ext cx="3067937" cy="256016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Дорофеева Маша</a:t>
            </a:r>
          </a:p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МКДОУ №1</a:t>
            </a:r>
          </a:p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лет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32656"/>
            <a:ext cx="72728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такое доброта?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Это добрые слова,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Их увидеть нельзя, и нельзя потрогать.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Добрым быть совсем непросто,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зависит доброта от роста,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зависит доброта от цвета,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Доброта- не пряник, не конфета.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Только надо, надо добрым быть,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в беде друг друга не забыть.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Доброта с годами не стареет,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Доброта от холода согреет,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доброта живет на свете,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Доброта когда все дружат дети! 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Pictures\фото\4d43ad54-b7ad-47ba-893d-6e5d18a866d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214578" cy="295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user\Pictures\фото\0934bc38-7f2f-47ee-a339-144ee957da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551" t="6145" b="13188"/>
          <a:stretch>
            <a:fillRect/>
          </a:stretch>
        </p:blipFill>
        <p:spPr bwMode="auto">
          <a:xfrm>
            <a:off x="3500430" y="3571876"/>
            <a:ext cx="2729356" cy="304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C:\Users\user\Pictures\фото\cddf4ed0-824b-4c3a-a111-bf75a76b9eda.jpg"/>
          <p:cNvPicPr>
            <a:picLocks noChangeAspect="1" noChangeArrowheads="1"/>
          </p:cNvPicPr>
          <p:nvPr/>
        </p:nvPicPr>
        <p:blipFill>
          <a:blip r:embed="rId5" cstate="print"/>
          <a:srcRect l="9302" b="25432"/>
          <a:stretch>
            <a:fillRect/>
          </a:stretch>
        </p:blipFill>
        <p:spPr bwMode="auto">
          <a:xfrm>
            <a:off x="428596" y="3571876"/>
            <a:ext cx="2786082" cy="305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571876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9792" y="1124744"/>
            <a:ext cx="6800840" cy="2151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>Что такое доброта? Это мира пестрота,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Это мамина улыбка, это песенка кота.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Это солнца теплота, это праздник для цветка, Этот радость и  веселье для счастливого денька.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Что такое доброта? Это жизни красота,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Это речки быстрый бег, это добрый человек!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доброта?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веселая игра и сестренки звонкий смех.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доме теплоте  для всех.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9" name="Picture 2" descr="C:\Users\user\Pictures\фото\2a7f31d9-f8ed-40f8-b67d-c7fe1df502b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226" t="6818" r="6251" b="4545"/>
          <a:stretch>
            <a:fillRect/>
          </a:stretch>
        </p:blipFill>
        <p:spPr bwMode="auto">
          <a:xfrm>
            <a:off x="467544" y="2924944"/>
            <a:ext cx="37697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user\Pictures\фото\edea0ffa-8129-42be-aa6d-2c3c1d038b50.jpg"/>
          <p:cNvPicPr>
            <a:picLocks noChangeAspect="1" noChangeArrowheads="1"/>
          </p:cNvPicPr>
          <p:nvPr/>
        </p:nvPicPr>
        <p:blipFill>
          <a:blip r:embed="rId4" cstate="print"/>
          <a:srcRect r="9351" b="11509"/>
          <a:stretch>
            <a:fillRect/>
          </a:stretch>
        </p:blipFill>
        <p:spPr bwMode="auto">
          <a:xfrm>
            <a:off x="4788024" y="2204864"/>
            <a:ext cx="3214710" cy="390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фото\2f2683bd-c883-4606-af1f-310571c2c8a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18" r="5296" b="10031"/>
          <a:stretch>
            <a:fillRect/>
          </a:stretch>
        </p:blipFill>
        <p:spPr bwMode="auto">
          <a:xfrm>
            <a:off x="467544" y="1988840"/>
            <a:ext cx="295232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доброта?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детский сад с утра, озорная детвора!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Стелла\Favorites\a09c916b-6eea-4e31-9a24-d9ae309e1056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3779912" y="2132856"/>
            <a:ext cx="49530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699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Выберите понравившееся Вам сердечко! </a:t>
            </a:r>
            <a:br>
              <a:rPr lang="ru-RU" sz="3200" b="1" dirty="0" smtClean="0"/>
            </a:br>
            <a:r>
              <a:rPr lang="ru-RU" sz="3200" b="1" dirty="0" smtClean="0"/>
              <a:t>И узнаете кто больше </a:t>
            </a:r>
            <a:r>
              <a:rPr lang="ru-RU" sz="3200" b="1" smtClean="0"/>
              <a:t>всего сейчас нуждается </a:t>
            </a:r>
            <a:r>
              <a:rPr lang="ru-RU" sz="3200" b="1" dirty="0" smtClean="0"/>
              <a:t>в вашей заботе?</a:t>
            </a:r>
            <a:endParaRPr lang="ru-RU" sz="3200" b="1" dirty="0"/>
          </a:p>
        </p:txBody>
      </p:sp>
      <p:sp>
        <p:nvSpPr>
          <p:cNvPr id="14338" name="AutoShape 2" descr="https://www.sunhome.ru/i/cards/115/serdechki-v-korzinke.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6502" t="10742" r="29657" b="23828"/>
          <a:stretch>
            <a:fillRect/>
          </a:stretch>
        </p:blipFill>
        <p:spPr bwMode="auto">
          <a:xfrm>
            <a:off x="500034" y="1500174"/>
            <a:ext cx="8182423" cy="471490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1000100" y="2571744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72264" y="2571744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8662" y="4214818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28860" y="4214818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29124" y="4286256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6578" y="4286256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1472" y="5786454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28860" y="5715016"/>
            <a:ext cx="571504" cy="5000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85984" y="2571744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14876" y="2643182"/>
            <a:ext cx="428628" cy="4286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29124" y="5715016"/>
            <a:ext cx="571504" cy="5000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50" y="5715016"/>
            <a:ext cx="571504" cy="5000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1643050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Брат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515719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Зимующие птицы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04248" y="515719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8662" y="3214686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86050" y="3286124"/>
            <a:ext cx="1497918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4876" y="335756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Домашние питомцы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04248" y="335699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Тетя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5140" y="1714488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6314" y="1714488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Бабушка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7488" y="1643050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Сестра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7488" y="514351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Комнатные растения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8662" y="5143512"/>
            <a:ext cx="1357322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Дядя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samlib.ru/img/e/eliseewa_m_g/009_priotkroi_v_serdtce_dveri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39928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2483768" y="1412776"/>
            <a:ext cx="4176464" cy="2808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Добрых людей как всегда не хватает,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Добрых людей как всегда дефицит,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Добрых людей не всегда понимают,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Сердце у добрых сильнее болит,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Добрые щедро больным помогают,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Добрые дарят тепло,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Добрые в ногу со слабыми шагают,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И никакого спасибо не ждут!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93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Что такое доброта? Это мира пестрота, Это мамина улыбка, это песенка кота. Это солнца теплота, это праздник для цветка, Этот радость и  веселье для счастливого денька. Что такое доброта? Это жизни красота, Это речки быстрый бег, это добрый человек!  </vt:lpstr>
      <vt:lpstr>Что такое доброта?  Это веселая игра и сестренки звонкий смех. В доме теплоте  для всех.  </vt:lpstr>
      <vt:lpstr>Слайд 5</vt:lpstr>
      <vt:lpstr>Выберите понравившееся Вам сердечко!  И узнаете кто больше всего сейчас нуждается в вашей заботе?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Стелла</cp:lastModifiedBy>
  <cp:revision>26</cp:revision>
  <dcterms:created xsi:type="dcterms:W3CDTF">2019-12-05T12:54:14Z</dcterms:created>
  <dcterms:modified xsi:type="dcterms:W3CDTF">2020-04-23T11:36:14Z</dcterms:modified>
</cp:coreProperties>
</file>