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C5A4044-1C4E-4C25-B356-52E3CC764646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8C1D18-E000-4268-B063-6AFDDEE42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Эпоксидная смола</a:t>
            </a:r>
            <a:endParaRPr lang="ru-RU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Выполнила: </a:t>
            </a:r>
            <a:endParaRPr lang="ru-RU" dirty="0" smtClean="0"/>
          </a:p>
          <a:p>
            <a:pPr algn="ctr"/>
            <a:r>
              <a:rPr lang="ru-RU" dirty="0" smtClean="0"/>
              <a:t>Егошина Виктория </a:t>
            </a:r>
            <a:r>
              <a:rPr lang="ru-RU" dirty="0" err="1" smtClean="0"/>
              <a:t>Авазовна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664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288032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atin typeface="Cambria" panose="02040503050406030204" pitchFamily="18" charset="0"/>
                <a:ea typeface="Cambria" panose="02040503050406030204" pitchFamily="18" charset="0"/>
              </a:rPr>
              <a:t>Спасибо за внимание!</a:t>
            </a:r>
            <a:endParaRPr lang="ru-RU" sz="6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8560" y="3140968"/>
            <a:ext cx="508518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50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1" dirty="0"/>
              <a:t>Эпоксидная смола – что это такое                  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Эпоксидная смола, или «</a:t>
            </a:r>
            <a:r>
              <a:rPr lang="ru-RU" dirty="0" err="1"/>
              <a:t>эпоксидка</a:t>
            </a:r>
            <a:r>
              <a:rPr lang="ru-RU" dirty="0"/>
              <a:t>», известна практически каждому человеку, хотя бы однажды столкнувшемуся с необходимостью что-то склеить, при этом собираемая конструкция должна быть прочной и надёжной. Однако не каждый человек знает, из чего делают эпоксидную смолу и как её ещё можно использовать в других целях. </a:t>
            </a:r>
            <a:r>
              <a:rPr lang="ru-RU" dirty="0" err="1"/>
              <a:t>Эпоксидка</a:t>
            </a:r>
            <a:r>
              <a:rPr lang="ru-RU" dirty="0"/>
              <a:t> является одним из видов смол, изготавливаемых из синтетических материалов на основе олигомерных соединений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35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2016224"/>
          </a:xfrm>
        </p:spPr>
        <p:txBody>
          <a:bodyPr>
            <a:normAutofit/>
          </a:bodyPr>
          <a:lstStyle/>
          <a:p>
            <a:pPr fontAlgn="base"/>
            <a:r>
              <a:rPr lang="ru-RU" sz="3100" b="1" dirty="0" smtClean="0"/>
              <a:t>Области </a:t>
            </a:r>
            <a:r>
              <a:rPr lang="ru-RU" sz="3100" b="1" dirty="0"/>
              <a:t>применения эпоксидной смолы для творчества 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Эпоксидная смола – это универсальный материал, который позволяет изготавливать красивые изделия в различных областях использования: украшения и бижутерия, элементы декора помещений и предметы мебели. Для разных целей используются разные виды эпоксидной смолы – прозрачная или </a:t>
            </a:r>
            <a:r>
              <a:rPr lang="ru-RU" dirty="0" smtClean="0"/>
              <a:t>цветная</a:t>
            </a:r>
            <a:r>
              <a:rPr lang="ru-RU" dirty="0"/>
              <a:t>.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12959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свойства  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 fontAlgn="base">
              <a:buNone/>
            </a:pPr>
            <a:r>
              <a:rPr lang="ru-RU" dirty="0"/>
              <a:t>Отличительными свойствами эпоксидной смолы, делающими её уникальным материалом, являются следующие показатели:</a:t>
            </a:r>
          </a:p>
          <a:p>
            <a:pPr fontAlgn="base"/>
            <a:r>
              <a:rPr lang="ru-RU" dirty="0"/>
              <a:t>высокая прочность и стойкость к внешним механическим и химическим воздействиям;</a:t>
            </a:r>
          </a:p>
          <a:p>
            <a:pPr fontAlgn="base"/>
            <a:r>
              <a:rPr lang="ru-RU" dirty="0"/>
              <a:t>водонепроницаемость;</a:t>
            </a:r>
          </a:p>
          <a:p>
            <a:pPr fontAlgn="base"/>
            <a:r>
              <a:rPr lang="ru-RU" dirty="0"/>
              <a:t>диэлектрические свойства;</a:t>
            </a:r>
          </a:p>
          <a:p>
            <a:pPr fontAlgn="base"/>
            <a:r>
              <a:rPr lang="ru-RU" dirty="0"/>
              <a:t>способность к длительному хранению в естественном состоянии без добавления отвердителя;</a:t>
            </a:r>
          </a:p>
          <a:p>
            <a:pPr fontAlgn="base"/>
            <a:r>
              <a:rPr lang="ru-RU" dirty="0"/>
              <a:t>возможность создания различных материалов при использовании одинаковых комплектующих (смола + отвердитель), но в разных пропорциях.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647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b="1" dirty="0"/>
              <a:t>Химический состав и компоненты для эпоксидной смолы </a:t>
            </a:r>
            <a:r>
              <a:rPr lang="ru-RU" b="1" dirty="0"/>
              <a:t>   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060848"/>
            <a:ext cx="6777317" cy="362776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Как уже было написано выше, эпоксидная смола является синтетическим материалом, изготавливаемым на основе олигомерных соединений. Для её грамотного использования, особенно при выполнении творческих замыслов, необходимо владеть информацией об отвердителях и пластификаторах, наполнителях и растворителях, используя которые, можно расширить возможности применения этого материала, а также обезопасить выполнение работ с его использованием.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36938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96752"/>
            <a:ext cx="6376554" cy="432048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6048672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sz="2800" b="1" dirty="0">
                <a:solidFill>
                  <a:srgbClr val="94C600"/>
                </a:solidFill>
                <a:ea typeface="+mj-ea"/>
                <a:cs typeface="+mj-cs"/>
              </a:rPr>
              <a:t>Правила </a:t>
            </a:r>
            <a:endParaRPr lang="ru-RU" sz="2800" b="1" dirty="0" smtClean="0">
              <a:solidFill>
                <a:srgbClr val="94C600"/>
              </a:solidFill>
              <a:ea typeface="+mj-ea"/>
              <a:cs typeface="+mj-cs"/>
            </a:endParaRPr>
          </a:p>
          <a:p>
            <a:pPr marL="68580" indent="0" algn="ctr">
              <a:buNone/>
            </a:pPr>
            <a:r>
              <a:rPr lang="ru-RU" sz="2800" b="1" dirty="0" smtClean="0">
                <a:solidFill>
                  <a:srgbClr val="94C600"/>
                </a:solidFill>
                <a:ea typeface="+mj-ea"/>
                <a:cs typeface="+mj-cs"/>
              </a:rPr>
              <a:t>безопасности </a:t>
            </a:r>
            <a:r>
              <a:rPr lang="ru-RU" sz="2800" b="1" dirty="0">
                <a:solidFill>
                  <a:srgbClr val="94C600"/>
                </a:solidFill>
                <a:ea typeface="+mj-ea"/>
                <a:cs typeface="+mj-cs"/>
              </a:rPr>
              <a:t>при работе  </a:t>
            </a:r>
            <a:br>
              <a:rPr lang="ru-RU" sz="2800" b="1" dirty="0">
                <a:solidFill>
                  <a:srgbClr val="94C600"/>
                </a:solidFill>
                <a:ea typeface="+mj-ea"/>
                <a:cs typeface="+mj-cs"/>
              </a:rPr>
            </a:br>
            <a:r>
              <a:rPr lang="ru-RU" sz="2800" b="1" dirty="0">
                <a:solidFill>
                  <a:srgbClr val="94C600"/>
                </a:solidFill>
                <a:ea typeface="+mj-ea"/>
                <a:cs typeface="+mj-cs"/>
              </a:rPr>
              <a:t>эпоксидной </a:t>
            </a:r>
            <a:r>
              <a:rPr lang="ru-RU" sz="2800" b="1" dirty="0" smtClean="0">
                <a:solidFill>
                  <a:srgbClr val="94C600"/>
                </a:solidFill>
                <a:ea typeface="+mj-ea"/>
                <a:cs typeface="+mj-cs"/>
              </a:rPr>
              <a:t>смолой</a:t>
            </a:r>
          </a:p>
          <a:p>
            <a:pPr fontAlgn="base"/>
            <a:r>
              <a:rPr lang="ru-RU" dirty="0"/>
              <a:t>для разведения эпоксидной смолы нельзя использовать посуду, используемую для приготовления и приёма пищи;</a:t>
            </a:r>
          </a:p>
          <a:p>
            <a:pPr fontAlgn="base"/>
            <a:r>
              <a:rPr lang="ru-RU" dirty="0"/>
              <a:t>при наведении и нанесении состава необходимо использовать индивидуальные средства защиты (спецодежда, перчатки);</a:t>
            </a:r>
          </a:p>
          <a:p>
            <a:pPr fontAlgn="base"/>
            <a:r>
              <a:rPr lang="ru-RU" dirty="0"/>
              <a:t>смола должна храниться в плотно закрытой таре, и срок её хранения должен соответствовать рекомендуемому заводом-изготовителем;</a:t>
            </a:r>
          </a:p>
          <a:p>
            <a:pPr fontAlgn="base"/>
            <a:r>
              <a:rPr lang="ru-RU" dirty="0"/>
              <a:t>при попадании смолы на кожу её следует удалить, после чего место попадания промыть тёплой водой с мылом и обработать дезинфицирующим веществом;</a:t>
            </a:r>
          </a:p>
          <a:p>
            <a:pPr fontAlgn="base"/>
            <a:r>
              <a:rPr lang="ru-RU" dirty="0"/>
              <a:t>если работы выполняются в помещении, то оно должно быть оборудовано </a:t>
            </a:r>
            <a:r>
              <a:rPr lang="ru-RU" dirty="0" smtClean="0">
                <a:solidFill>
                  <a:schemeClr val="tx1"/>
                </a:solidFill>
              </a:rPr>
              <a:t>вытяжной вентиляцией.</a:t>
            </a:r>
            <a:endParaRPr lang="ru-RU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28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37351"/>
            <a:ext cx="4032448" cy="618799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323040"/>
            <a:ext cx="4221088" cy="622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9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313" y="332656"/>
            <a:ext cx="8207375" cy="6192688"/>
          </a:xfrm>
        </p:spPr>
      </p:pic>
    </p:spTree>
    <p:extLst>
      <p:ext uri="{BB962C8B-B14F-4D97-AF65-F5344CB8AC3E}">
        <p14:creationId xmlns:p14="http://schemas.microsoft.com/office/powerpoint/2010/main" xmlns="" val="19256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32656"/>
            <a:ext cx="8064896" cy="6192687"/>
          </a:xfrm>
        </p:spPr>
      </p:pic>
    </p:spTree>
    <p:extLst>
      <p:ext uri="{BB962C8B-B14F-4D97-AF65-F5344CB8AC3E}">
        <p14:creationId xmlns:p14="http://schemas.microsoft.com/office/powerpoint/2010/main" xmlns="" val="11114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</TotalTime>
  <Words>233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Эпоксидная смола</vt:lpstr>
      <vt:lpstr>Эпоксидная смола – что это такое                   </vt:lpstr>
      <vt:lpstr>Области применения эпоксидной смолы для творчества  </vt:lpstr>
      <vt:lpstr>Основные свойства    </vt:lpstr>
      <vt:lpstr>Химический состав и компоненты для эпоксидной смолы      </vt:lpstr>
      <vt:lpstr>                                </vt:lpstr>
      <vt:lpstr>Слайд 7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Эпоксидная смола</dc:title>
  <dc:creator>ЖЕНЯ</dc:creator>
  <cp:lastModifiedBy>ЖЕНЯ</cp:lastModifiedBy>
  <cp:revision>5</cp:revision>
  <dcterms:created xsi:type="dcterms:W3CDTF">2019-09-08T14:43:28Z</dcterms:created>
  <dcterms:modified xsi:type="dcterms:W3CDTF">2020-04-11T08:21:52Z</dcterms:modified>
</cp:coreProperties>
</file>