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5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310DC6-4803-4846-BAF9-0968AD3427A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33A12B-D06E-4EFC-9877-57A31E35E1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bin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8.wav"/><Relationship Id="rId16" Type="http://schemas.openxmlformats.org/officeDocument/2006/relationships/image" Target="../media/image13.png"/><Relationship Id="rId1" Type="http://schemas.microsoft.com/office/2007/relationships/media" Target="../media/media8.wav"/><Relationship Id="rId6" Type="http://schemas.openxmlformats.org/officeDocument/2006/relationships/audio" Target="../media/audio5.bin"/><Relationship Id="rId11" Type="http://schemas.openxmlformats.org/officeDocument/2006/relationships/image" Target="../media/image8.png"/><Relationship Id="rId5" Type="http://schemas.openxmlformats.org/officeDocument/2006/relationships/audio" Target="../media/audio3.bin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audio2.bin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audio" Target="../media/media9.wav"/><Relationship Id="rId16" Type="http://schemas.openxmlformats.org/officeDocument/2006/relationships/image" Target="../media/image14.png"/><Relationship Id="rId1" Type="http://schemas.microsoft.com/office/2007/relationships/media" Target="../media/media9.wav"/><Relationship Id="rId6" Type="http://schemas.openxmlformats.org/officeDocument/2006/relationships/audio" Target="../media/audio4.bin"/><Relationship Id="rId11" Type="http://schemas.openxmlformats.org/officeDocument/2006/relationships/image" Target="../media/image9.png"/><Relationship Id="rId5" Type="http://schemas.openxmlformats.org/officeDocument/2006/relationships/audio" Target="../media/audio2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3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bin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1.bin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1.bin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2.bin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audio" Target="../media/media3.wav"/><Relationship Id="rId16" Type="http://schemas.openxmlformats.org/officeDocument/2006/relationships/image" Target="../media/image14.png"/><Relationship Id="rId1" Type="http://schemas.microsoft.com/office/2007/relationships/media" Target="../media/media3.wav"/><Relationship Id="rId6" Type="http://schemas.openxmlformats.org/officeDocument/2006/relationships/audio" Target="../media/audio4.bin"/><Relationship Id="rId11" Type="http://schemas.openxmlformats.org/officeDocument/2006/relationships/image" Target="../media/image9.png"/><Relationship Id="rId5" Type="http://schemas.openxmlformats.org/officeDocument/2006/relationships/audio" Target="../media/audio2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3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audio" Target="../media/media4.wav"/><Relationship Id="rId16" Type="http://schemas.openxmlformats.org/officeDocument/2006/relationships/image" Target="../media/image14.png"/><Relationship Id="rId1" Type="http://schemas.microsoft.com/office/2007/relationships/media" Target="../media/media4.wav"/><Relationship Id="rId6" Type="http://schemas.openxmlformats.org/officeDocument/2006/relationships/audio" Target="../media/audio4.bin"/><Relationship Id="rId11" Type="http://schemas.openxmlformats.org/officeDocument/2006/relationships/image" Target="../media/image9.png"/><Relationship Id="rId5" Type="http://schemas.openxmlformats.org/officeDocument/2006/relationships/audio" Target="../media/audio2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3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5.wav"/><Relationship Id="rId16" Type="http://schemas.openxmlformats.org/officeDocument/2006/relationships/image" Target="../media/image14.png"/><Relationship Id="rId1" Type="http://schemas.microsoft.com/office/2007/relationships/media" Target="../media/media5.wav"/><Relationship Id="rId6" Type="http://schemas.openxmlformats.org/officeDocument/2006/relationships/audio" Target="../media/audio4.bin"/><Relationship Id="rId11" Type="http://schemas.openxmlformats.org/officeDocument/2006/relationships/image" Target="../media/image9.png"/><Relationship Id="rId5" Type="http://schemas.openxmlformats.org/officeDocument/2006/relationships/audio" Target="../media/audio2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3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audio" Target="../media/media6.wav"/><Relationship Id="rId16" Type="http://schemas.openxmlformats.org/officeDocument/2006/relationships/image" Target="../media/image14.png"/><Relationship Id="rId1" Type="http://schemas.microsoft.com/office/2007/relationships/media" Target="../media/media6.wav"/><Relationship Id="rId6" Type="http://schemas.openxmlformats.org/officeDocument/2006/relationships/audio" Target="../media/audio4.bin"/><Relationship Id="rId11" Type="http://schemas.openxmlformats.org/officeDocument/2006/relationships/image" Target="../media/image9.png"/><Relationship Id="rId5" Type="http://schemas.openxmlformats.org/officeDocument/2006/relationships/audio" Target="../media/audio2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3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audio" Target="../media/media7.wav"/><Relationship Id="rId16" Type="http://schemas.openxmlformats.org/officeDocument/2006/relationships/image" Target="../media/image14.png"/><Relationship Id="rId1" Type="http://schemas.microsoft.com/office/2007/relationships/media" Target="../media/media7.wav"/><Relationship Id="rId6" Type="http://schemas.openxmlformats.org/officeDocument/2006/relationships/audio" Target="../media/audio4.bin"/><Relationship Id="rId11" Type="http://schemas.openxmlformats.org/officeDocument/2006/relationships/image" Target="../media/image9.png"/><Relationship Id="rId5" Type="http://schemas.openxmlformats.org/officeDocument/2006/relationships/audio" Target="../media/audio2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3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661248"/>
            <a:ext cx="4717734" cy="9361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Автор: Гаврилова Наталья Николаевна</a:t>
            </a:r>
          </a:p>
          <a:p>
            <a:pPr algn="l"/>
            <a:r>
              <a:rPr lang="ru-RU" dirty="0"/>
              <a:t>в</a:t>
            </a:r>
            <a:r>
              <a:rPr lang="ru-RU" dirty="0" smtClean="0"/>
              <a:t>оспитатель МБДОУ «Детский сад № 79»</a:t>
            </a:r>
          </a:p>
          <a:p>
            <a:pPr algn="l"/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smtClean="0"/>
              <a:t>Нижний </a:t>
            </a:r>
            <a:r>
              <a:rPr lang="ru-RU" dirty="0" err="1"/>
              <a:t>Н</a:t>
            </a:r>
            <a:r>
              <a:rPr lang="ru-RU" smtClean="0"/>
              <a:t>овгород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09634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/>
              <a:t>Интерактивная игра </a:t>
            </a:r>
            <a:br>
              <a:rPr lang="ru-RU" dirty="0" smtClean="0"/>
            </a:br>
            <a:r>
              <a:rPr lang="ru-RU" dirty="0" smtClean="0"/>
              <a:t>  «Найди фигуру»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2797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2252" b="18366"/>
          <a:stretch/>
        </p:blipFill>
        <p:spPr bwMode="auto">
          <a:xfrm>
            <a:off x="395536" y="2780169"/>
            <a:ext cx="2891896" cy="235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78" y="2818024"/>
            <a:ext cx="2895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26" y="3013671"/>
            <a:ext cx="24622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5161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5726289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41582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74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65" y="405883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26327" y="6090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4695 L -0.09618 0.09366 L -0.03576 -0.1043 L -0.15694 0.0377 L -0.09826 -0.16235 L -0.21753 -0.01804 L -0.15885 -0.21878 L -0.27882 -0.07586 L -0.21996 -0.27567 L -0.34097 -0.13414 L -0.28055 -0.3321 L -0.40173 -0.19056 L -0.34149 -0.38853 L -0.46198 -0.24723 L -0.40382 -0.44681 L -0.52326 -0.30365 L -0.46441 -0.50324 " pathEditMode="relative" rAng="2099804" ptsTypes="FFFFFFFFFFFFFFFFF">
                                      <p:cBhvr>
                                        <p:cTn id="5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24" y="-14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5726289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41582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74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65" y="405883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98478" y="6090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933E-6 L -0.03454 -1.11933E-6 L -0.03454 0.03909 L -0.06875 0.03909 L -0.06875 0.07817 L -0.10329 0.07817 L -0.10329 0.11725 L -0.1375 0.11725 L -0.1375 0.15634 L -0.17204 0.15634 L -0.17204 0.19542 L -0.20625 0.19542 L -0.20625 0.23451 L -0.24045 0.23451 L -0.24045 0.27336 " pathEditMode="relative" rAng="0" ptsTypes="FFFFFFFFFFFFFFF">
                                      <p:cBhvr>
                                        <p:cTn id="56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136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9706" y="-1368152"/>
            <a:ext cx="8886790" cy="8109520"/>
            <a:chOff x="121973" y="-1368152"/>
            <a:chExt cx="7037084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" t="-19033" r="21523" b="19033"/>
            <a:stretch/>
          </p:blipFill>
          <p:spPr bwMode="auto">
            <a:xfrm>
              <a:off x="121973" y="-1368152"/>
              <a:ext cx="7037084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085" y="332656"/>
              <a:ext cx="123190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32656"/>
              <a:ext cx="1165225" cy="10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59631"/>
              <a:ext cx="1090613" cy="107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65" y="2060848"/>
              <a:ext cx="1311275" cy="12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44" y="2189435"/>
              <a:ext cx="1311275" cy="109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352" y="4077072"/>
              <a:ext cx="1384300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139" y="2292622"/>
              <a:ext cx="1736725" cy="99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652" y="4089772"/>
              <a:ext cx="1743075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14" y="4089772"/>
              <a:ext cx="15240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63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99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8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8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8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628800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1.Закреплять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 детей о геометрических фигурах (круг, квадрат, треугольник, трапеция, прямоугольник, пятиугольник, шестиугольник, овал, полукруг)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Развивать умение детей ориентироваться на листе бумаги (справа — слева, вверху — внизу, в середине,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углу, между).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развитию у детей представления о том, как из одной формы сделать другую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даётся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словесная инструкция. Далее дети выполняют действие в соответствие с заданной инструкцией.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задание выполнено верно,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геометрическая фигура занимает место на листе.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называть геометрическую фигуру, её цвет и местоположение на листе. Действовать точно по словесной инструкции.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фронтальный, подгрупповой, индивидуальный.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085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овершенствовать умение понимать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смысл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пространственных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отношений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61611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38843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49" y="404664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68822" y="6127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55227E-6 L 0.21059 -0.7703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385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5726289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38843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49" y="404664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70981" y="6090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753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4.45087E-6 L -0.23697 -0.21341 C -0.29947 -0.25549 -0.33541 -0.32161 -0.33541 -0.39167 C -0.33541 -0.47005 -0.29947 -0.53387 -0.23697 -0.57595 L 0.04167 -0.78566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-39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5726289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41582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49" y="404664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13540" y="6140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0333E-6 L 0.06458 4.40333E-6 C 0.09358 4.40333E-6 0.12934 -0.21693 0.12934 -0.3927 L 0.12934 -0.78608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39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5726289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41582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49" y="404664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13540" y="6090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1198 L -0.12135 0.06892 C -0.13906 0.11124 -0.17361 0.14547 -0.21337 0.16628 C -0.2592 0.18918 -0.30035 0.19334 -0.33472 0.17761 L -0.49323 0.11448 " pathEditMode="relative" rAng="-1253866" ptsTypes="FffFF">
                                      <p:cBhvr>
                                        <p:cTn id="6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20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5726289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41582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74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49" y="404664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81288" y="60892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6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278E-6 L -0.76441 0.290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29" y="14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5726289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41582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74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49" y="404664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34400" y="6090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46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7932 C 0.00799 -0.11424 -0.02378 -0.1413 -0.06163 -0.1413 C -0.10052 -0.1413 -0.13194 -0.11424 -0.13194 -0.07932 C -0.13194 -0.0444 -0.16302 -0.01734 -0.20191 -0.01734 C -0.23976 -0.01734 -0.27083 -0.0444 -0.27083 -0.07932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33678"/>
            <a:ext cx="9116358" cy="68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5726289"/>
            <a:ext cx="11652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93348"/>
            <a:ext cx="10906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86" y="5693170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1976"/>
            <a:ext cx="1311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640563"/>
            <a:ext cx="13112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7" y="4717125"/>
            <a:ext cx="13843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65" y="3415822"/>
            <a:ext cx="1743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74" y="2045340"/>
            <a:ext cx="152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49" y="404664"/>
            <a:ext cx="1736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34400" y="5819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5204 L -0.12691 0.09181 L -0.08386 -0.01711 L -0.17223 0.02359 L -0.1316 -0.08603 L -0.21667 -0.04394 L -0.17726 -0.15449 L -0.26268 -0.11263 L -0.22118 -0.22225 L -0.30868 -0.18224 L -0.26684 -0.28978 L -0.35348 -0.25023 L -0.31146 -0.35846 L -0.39844 -0.31776 L -0.35816 -0.42738 L -0.44341 -0.38552 L -0.40157 -0.49491 " pathEditMode="relative" rAng="2913761" ptsTypes="FFFFFFFFFFFFFFFFF">
                                      <p:cBhvr>
                                        <p:cTn id="60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-236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</TotalTime>
  <Words>155</Words>
  <Application>Microsoft Office PowerPoint</Application>
  <PresentationFormat>Экран (4:3)</PresentationFormat>
  <Paragraphs>13</Paragraphs>
  <Slides>14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Интерактивная игра    «Найди фигуру»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48</cp:revision>
  <dcterms:created xsi:type="dcterms:W3CDTF">2019-11-11T17:40:26Z</dcterms:created>
  <dcterms:modified xsi:type="dcterms:W3CDTF">2019-11-20T19:22:32Z</dcterms:modified>
</cp:coreProperties>
</file>