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76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2;&#1040;&#1057;&#1058;&#1045;&#1056;%20&#1050;&#1051;&#1040;&#1057;&#1057;%20&#1056;&#1091;&#1089;&#1089;&#1082;&#1072;&#1103;%20&#1085;&#1072;&#1088;&#1086;&#1076;&#1085;&#1072;&#1103;%20&#1082;&#1091;&#1082;&#1083;&#1072;\I_MUZIKA_VOKRUG_NAS-Polyanka_russkiy_narodniy_naigrish_(mp3-besplatno.net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Циновка"/>
          <p:cNvSpPr>
            <a:spLocks noChangeArrowheads="1" noChangeShapeType="1" noTextEdit="1"/>
          </p:cNvSpPr>
          <p:nvPr/>
        </p:nvSpPr>
        <p:spPr bwMode="auto">
          <a:xfrm>
            <a:off x="719138" y="908050"/>
            <a:ext cx="7704137" cy="568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Русская народная кукла</a:t>
            </a:r>
          </a:p>
        </p:txBody>
      </p:sp>
      <p:pic>
        <p:nvPicPr>
          <p:cNvPr id="4" name="I_MUZIKA_VOKRUG_NAS-Polyanka_russkiy_narodniy_naigrish_(mp3-besplatn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 flipH="1">
            <a:off x="8388424" y="5733256"/>
            <a:ext cx="216024" cy="216024"/>
          </a:xfrm>
          <a:prstGeom prst="rect">
            <a:avLst/>
          </a:prstGeom>
        </p:spPr>
      </p:pic>
      <p:pic>
        <p:nvPicPr>
          <p:cNvPr id="6" name="Picture 4" descr="открытие выставки 00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2348880"/>
            <a:ext cx="6012160" cy="450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688449"/>
            <a:ext cx="40679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ГКС(К)ОУ РМ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Поводимовская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школа-интернат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швейного дела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Алексеева Юлия Анатольевна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458164"/>
            <a:ext cx="4536504" cy="6243006"/>
          </a:xfrm>
          <a:prstGeom prst="rect">
            <a:avLst/>
          </a:prstGeom>
          <a:noFill/>
          <a:ln w="9525" algn="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7647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ПАСХАЛЬНАЯ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437820"/>
            <a:ext cx="4536504" cy="6182314"/>
          </a:xfrm>
          <a:prstGeom prst="rect">
            <a:avLst/>
          </a:prstGeom>
          <a:noFill/>
          <a:ln w="9525" algn="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404664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КУПАВКА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77793"/>
            <a:ext cx="4278214" cy="6247551"/>
          </a:xfrm>
          <a:prstGeom prst="rect">
            <a:avLst/>
          </a:prstGeom>
          <a:noFill/>
          <a:ln w="9525" algn="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3326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ДЕСЯТИРУЧКА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ван\Desktop\p10804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7678" y="692696"/>
            <a:ext cx="7318716" cy="54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ПЕЛЕНАШКА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убышка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960440" cy="5280586"/>
          </a:xfrm>
          <a:prstGeom prst="rect">
            <a:avLst/>
          </a:prstGeom>
          <a:noFill/>
        </p:spPr>
      </p:pic>
      <p:pic>
        <p:nvPicPr>
          <p:cNvPr id="5" name="Рисунок 4" descr="http://baza-referat.ru/dopc362355.zip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35735" cy="46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7864" y="47667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КУБЫШКА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aza-referat.ru/dopc362326.zip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1800" y="9807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ЛИХОРАДКИ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оровод из народных кукол 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904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67744" y="9807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 СЧАСТЬЕ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8286750" cy="621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КОЛОКОЛЬЧИК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00188" y="1524000"/>
            <a:ext cx="7491412" cy="4714875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52588" y="1412776"/>
            <a:ext cx="7491412" cy="4714875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J028362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3962400"/>
            <a:ext cx="2173288" cy="24288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112474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Вы наверное устали?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Ну тогда все дружно встали.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a0551bd6c9fd83ce0823fabae07a1c8a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3733800"/>
            <a:ext cx="2181225" cy="2438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268761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Ножками потопали,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Ручками похлопали,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50585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04813"/>
            <a:ext cx="7816850" cy="619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ud383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3200400"/>
            <a:ext cx="19431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90872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Покрутились, повертелись,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И за парты все уселись.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glaz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86075"/>
            <a:ext cx="2438400" cy="2438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92697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Глазки крепко закрываем,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Дружно до пяти считаем.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6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3429000"/>
            <a:ext cx="2163763" cy="2571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052737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Открываем, поморгаем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И работать продолжаем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5" y="1357313"/>
            <a:ext cx="7715250" cy="509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525"/>
              </a:spcBef>
              <a:spcAft>
                <a:spcPts val="1425"/>
              </a:spcAft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dirty="0" smtClean="0">
                <a:latin typeface="Constantia" pitchFamily="18" charset="0"/>
              </a:rPr>
              <a:t>Вырезать из цветной ткани три круга диаметром 24,21,18 см.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4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 from="(0.5)" to="(#ppt_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 from="(#ppt_#ppt_y+0.4)" to="(#ppt_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3155" y="1844824"/>
            <a:ext cx="6443444" cy="4567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Разложите самый большой круг цветной ткани изнаночной стороной вверх и в центр поместите плотный комочек ваты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63" y="1946275"/>
            <a:ext cx="6072187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Переверните заготовку вниз и перетяните нитью два раза, придавая форму голове</a:t>
            </a:r>
            <a:r>
              <a:rPr lang="ru-RU" sz="3600" dirty="0" smtClean="0">
                <a:latin typeface="Calibri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3" y="1511014"/>
            <a:ext cx="7128792" cy="5346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33265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На голову куклы наденьте средний по величине круг, перевяжите его нитью.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036763"/>
            <a:ext cx="6429375" cy="4821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3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На голову наденьте малый круг и перевяжите его нитью. 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5"/>
            <a:ext cx="6139629" cy="4032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onstantia" pitchFamily="18" charset="0"/>
              </a:rPr>
              <a:t>Возьмите прямоугольный лоскут белой ткани. Наденьте заготовку на голову куклы и туго перевяжите ткань по линии шеи.</a:t>
            </a:r>
            <a:endParaRPr lang="ru-RU" sz="4000" dirty="0"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348568"/>
            <a:ext cx="5148064" cy="3509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150848"/>
            <a:ext cx="6120680" cy="449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Свободные концы белой ткани расправьте, придайте каждому рукаву форму фонарика и перетяните на конце нитью.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wikimedia.org/wikipedia/ru/5/5a/Gorni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715" y="533715"/>
            <a:ext cx="7957725" cy="585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700808"/>
            <a:ext cx="5832648" cy="4942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Возьмите яркую тесьму. Закрепите тесьму на голове куклы- получится кокошник.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88" y="1643063"/>
            <a:ext cx="6215062" cy="493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Поверх кокошника наденьте платочек (лоскут ткани 20х20см),концы завяжите спереди или сзади.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hdwallpapersarena.com/wp-content/uploads/2012/06/scissors-coloring-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3473624"/>
            <a:ext cx="3384376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920426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НА СТОЛ КЛАДУ Я НОЖНИЦЫ, КОЛЬЦАМИ К СЕБЕ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ПЕРЕДАЮ Я НОЖНИЦЫ, КОЛЬЦАМИ К ТЕБЕ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СОМКНУТЫМИ НОЖНИЦЫ ДОЛЖНЫ ЛЕЖАТЬ ВСЕГДА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ПОЛОЖИШЬ ИХ РАЗОМКНУТЫМИ – МОЖЕТ БЫТЬ БЕДА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AutoShape 2" descr="http://learning.9151394.ru/file.php/2206/Risunki/400_F_2810868_aQTvtqnqW7eKVBIOM2DfzeLITnb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learning.9151394.ru/file.php/2206/Risunki/400_F_2810868_aQTvtqnqW7eKVBIOM2DfzeLITnb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learning.9151394.ru/file.php/2206/Risunki/400_F_2810868_aQTvtqnqW7eKVBIOM2DfzeLITnb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learning.9151394.ru/file.php/2206/Risunki/400_F_2810868_aQTvtqnqW7eKVBIOM2DfzeLITnb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manicur4ik.ru/images/stories/articles16/3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256" y="1601416"/>
            <a:ext cx="669674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476672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Этот пальчик - дедушка,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Этот пальчик - бабушка,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Этот пальчик - папочка,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Этот пальчик - мамочка,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Этот пальчик - я.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Вот и вся моя семья.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3563888" cy="2526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404664"/>
            <a:ext cx="3432993" cy="2574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04664"/>
            <a:ext cx="3491880" cy="2619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96552" y="3356992"/>
            <a:ext cx="3987038" cy="2926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784" y="3356992"/>
            <a:ext cx="3542794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6096" y="3362886"/>
            <a:ext cx="3707903" cy="2946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5536" y="9087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9087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980728"/>
            <a:ext cx="64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717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3573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3573016"/>
            <a:ext cx="55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56037"/>
            <a:ext cx="7416824" cy="632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3843_129075229612012533612_Origina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7921625" cy="5976938"/>
          </a:xfrm>
          <a:prstGeom prst="rect">
            <a:avLst/>
          </a:prstGeom>
          <a:noFill/>
        </p:spPr>
      </p:pic>
      <p:pic>
        <p:nvPicPr>
          <p:cNvPr id="32772" name="Picture 4" descr="http://kz.all.biz/img/kz/catalog/118728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148582" cy="3789040"/>
          </a:xfrm>
          <a:prstGeom prst="rect">
            <a:avLst/>
          </a:prstGeom>
          <a:noFill/>
        </p:spPr>
      </p:pic>
      <p:pic>
        <p:nvPicPr>
          <p:cNvPr id="32774" name="Picture 6" descr="http://shkolazhizni.ru/img/content/i33/3373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0"/>
            <a:ext cx="4608512" cy="3917238"/>
          </a:xfrm>
          <a:prstGeom prst="rect">
            <a:avLst/>
          </a:prstGeom>
          <a:noFill/>
        </p:spPr>
      </p:pic>
      <p:pic>
        <p:nvPicPr>
          <p:cNvPr id="32776" name="Picture 8" descr="http://darudar.org/var/files/img/18/76/1876961ed21317229a9ad71738528c26_6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809999"/>
            <a:ext cx="4572000" cy="3048001"/>
          </a:xfrm>
          <a:prstGeom prst="rect">
            <a:avLst/>
          </a:prstGeom>
          <a:noFill/>
        </p:spPr>
      </p:pic>
      <p:pic>
        <p:nvPicPr>
          <p:cNvPr id="32778" name="Picture 10" descr="http://crazyposidelki.ru/wp-content/uploads/2011/12/flax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3789041"/>
            <a:ext cx="450050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baza-referat.ru/dopc362335.zip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6664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kozmyash.59311s023.edusite.ru/images/p53_poxod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458262"/>
            <a:ext cx="3635896" cy="53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ЗАЙЧИК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SCN0525kykl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-38959"/>
            <a:ext cx="4716499" cy="689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БАБОЧКА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abiki.ru/uploads/images/1/e/6/2/3/587a0994d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5256" y="390505"/>
            <a:ext cx="5775055" cy="61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УЗЕЛКОВАЯ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7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744416" cy="3528392"/>
          </a:xfrm>
          <a:prstGeom prst="rect">
            <a:avLst/>
          </a:prstGeom>
          <a:noFill/>
          <a:ln w="0" algn="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5" descr="Svadebnay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132856"/>
            <a:ext cx="4752875" cy="43198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63888" y="4046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НЕРАЗЛУЧНИКИ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ван\Desktop\1357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481647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za-referat.ru/dopc362340.zip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8843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31840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КРУПЕНИЧКА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754</TotalTime>
  <Words>240</Words>
  <Application>Microsoft Office PowerPoint</Application>
  <PresentationFormat>Экран (4:3)</PresentationFormat>
  <Paragraphs>48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иван</cp:lastModifiedBy>
  <cp:revision>80</cp:revision>
  <dcterms:created xsi:type="dcterms:W3CDTF">2013-01-16T06:59:43Z</dcterms:created>
  <dcterms:modified xsi:type="dcterms:W3CDTF">2015-04-26T18:11:01Z</dcterms:modified>
</cp:coreProperties>
</file>