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9" r:id="rId5"/>
    <p:sldId id="258" r:id="rId6"/>
    <p:sldId id="260" r:id="rId7"/>
    <p:sldId id="261" r:id="rId8"/>
    <p:sldId id="262" r:id="rId9"/>
    <p:sldId id="263" r:id="rId10"/>
    <p:sldId id="268" r:id="rId11"/>
    <p:sldId id="269" r:id="rId12"/>
    <p:sldId id="266" r:id="rId13"/>
    <p:sldId id="257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58" d="100"/>
          <a:sy n="58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212976"/>
            <a:ext cx="7358063" cy="2736303"/>
          </a:xfrm>
        </p:spPr>
        <p:txBody>
          <a:bodyPr/>
          <a:lstStyle/>
          <a:p>
            <a:r>
              <a:rPr lang="ru-RU" sz="3600" b="1" i="1" dirty="0"/>
              <a:t>Дистанционное </a:t>
            </a:r>
            <a:r>
              <a:rPr lang="ru-RU" sz="3600" b="1" i="1"/>
              <a:t>консультирование, как </a:t>
            </a:r>
            <a:r>
              <a:rPr lang="ru-RU" sz="3600" b="1" i="1" dirty="0"/>
              <a:t>форма работы с родителями</a:t>
            </a:r>
            <a:br>
              <a:rPr lang="ru-RU" sz="3600" b="1" i="1" dirty="0"/>
            </a:br>
            <a:br>
              <a:rPr lang="ru-RU" sz="3600" b="1" i="1" dirty="0"/>
            </a:br>
            <a:r>
              <a:rPr lang="ru-RU" sz="3600" b="1" i="1" dirty="0"/>
              <a:t>                        </a:t>
            </a:r>
            <a:r>
              <a:rPr lang="ru-RU" sz="2000" b="1" i="1" dirty="0"/>
              <a:t>педагог-психолог: Бобкова Л.А.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83666A46-5BC4-464E-AEBC-266B67BCA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72368"/>
            <a:ext cx="6480720" cy="51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23CA4-7387-42AC-AFE9-D1E13131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E817EE-78D2-4A8A-A623-92AC9C30B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31837"/>
            <a:ext cx="6203032" cy="539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241689C2-908F-4F30-82C9-83B658DD6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006594"/>
            <a:ext cx="8172625" cy="45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00363147-729A-4687-A73B-C10661E87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000250"/>
            <a:ext cx="7959799" cy="44773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5AD54-8D73-4D9D-860F-136878A3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DDA626-CD25-4645-B383-6BDB7A066E79}"/>
              </a:ext>
            </a:extLst>
          </p:cNvPr>
          <p:cNvSpPr/>
          <p:nvPr/>
        </p:nvSpPr>
        <p:spPr>
          <a:xfrm>
            <a:off x="755576" y="3105835"/>
            <a:ext cx="6102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Этап   «Заключительный» - февраль 2020 </a:t>
            </a:r>
          </a:p>
          <a:p>
            <a:r>
              <a:rPr lang="ru-RU" dirty="0"/>
              <a:t> Подведение результатов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68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D6827-E402-446F-93A4-8F9620C9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30" y="1811519"/>
            <a:ext cx="8038140" cy="750023"/>
          </a:xfrm>
        </p:spPr>
        <p:txBody>
          <a:bodyPr/>
          <a:lstStyle/>
          <a:p>
            <a:r>
              <a:rPr lang="ru-RU" sz="3200" dirty="0"/>
              <a:t>Статистика посещения интернет-проекта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7C589D-E27D-4D2E-8F33-74B2829E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44" y="2918947"/>
            <a:ext cx="7704856" cy="392658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C8D891-793D-4135-896D-C162BF9E5AFE}"/>
              </a:ext>
            </a:extLst>
          </p:cNvPr>
          <p:cNvSpPr/>
          <p:nvPr/>
        </p:nvSpPr>
        <p:spPr>
          <a:xfrm>
            <a:off x="881135" y="258230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Заочное консультирование получило – 12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922225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82364" y="2780928"/>
            <a:ext cx="8158163" cy="38884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Использование средств мультимедиа (ИКТ) в организации деятельности с родителями позволяет нам не только расширить воспитательные возможности традиционных форм работы, но и привлечь больше мам и пап к участию в образовательно-воспитательном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41522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82364" y="2780928"/>
            <a:ext cx="8158163" cy="388843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«Каждый участник образовательного процесса сам решает,</a:t>
            </a:r>
          </a:p>
          <a:p>
            <a:pPr marL="0" indent="0">
              <a:buNone/>
            </a:pPr>
            <a:r>
              <a:rPr lang="ru-RU" dirty="0"/>
              <a:t>идти в ногу с будущим или вышагивать пятками назад»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0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82364" y="2780928"/>
            <a:ext cx="8158163" cy="388843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Чрезмерная занятость родителей в жизни детей рассматривается как </a:t>
            </a:r>
          </a:p>
          <a:p>
            <a:pPr marL="0" indent="0">
              <a:buNone/>
            </a:pPr>
            <a:r>
              <a:rPr lang="ru-RU" sz="1800" dirty="0"/>
              <a:t>одна из важнейших проблем современного общества.</a:t>
            </a:r>
          </a:p>
          <a:p>
            <a:pPr marL="0" indent="0">
              <a:buNone/>
            </a:pPr>
            <a:r>
              <a:rPr lang="ru-RU" sz="1800" dirty="0"/>
              <a:t>В новых условиях особую актуальность приобретает поиск таких форм </a:t>
            </a:r>
          </a:p>
          <a:p>
            <a:pPr marL="0" indent="0">
              <a:buNone/>
            </a:pPr>
            <a:r>
              <a:rPr lang="ru-RU" sz="1800" dirty="0"/>
              <a:t>взаимодействия семьи и детского сада, которые создают условия для </a:t>
            </a:r>
          </a:p>
          <a:p>
            <a:pPr marL="0" indent="0">
              <a:buNone/>
            </a:pPr>
            <a:r>
              <a:rPr lang="ru-RU" sz="1800" dirty="0"/>
              <a:t>конструктивного взаимодействия педагогов и родителей с детьми,</a:t>
            </a:r>
          </a:p>
          <a:p>
            <a:pPr marL="0" indent="0">
              <a:buNone/>
            </a:pPr>
            <a:r>
              <a:rPr lang="ru-RU" sz="1800" dirty="0"/>
              <a:t>обеспечивают открытость работы детского сада для родителей.</a:t>
            </a:r>
          </a:p>
          <a:p>
            <a:pPr marL="0" indent="0">
              <a:buNone/>
            </a:pPr>
            <a:r>
              <a:rPr lang="ru-RU" sz="1800" dirty="0"/>
              <a:t>Наблюдая за тем, как многие родители не обращают внимание на </a:t>
            </a:r>
          </a:p>
          <a:p>
            <a:pPr marL="0" indent="0">
              <a:buNone/>
            </a:pPr>
            <a:r>
              <a:rPr lang="ru-RU" sz="1800" dirty="0"/>
              <a:t>информацию, размещенную в информационных уголках, не находят </a:t>
            </a:r>
          </a:p>
          <a:p>
            <a:pPr marL="0" indent="0">
              <a:buNone/>
            </a:pPr>
            <a:r>
              <a:rPr lang="ru-RU" sz="1800" dirty="0"/>
              <a:t>достаточного количества времени для общения с воспитателем, с психологом,  вместе с тем являются активными пользователями Интернета,  пришла к выводу, что можно и нужно шире и активнее использовать Интернет-пространство в работе с семьями воспитанников.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3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dirty="0"/>
              <a:t>Преимущества данной формы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82364" y="2780928"/>
            <a:ext cx="8158163" cy="388843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Преимущества такой формы взаимодействия с семьями дошкольников очевидны и заключаются в следующем:</a:t>
            </a:r>
          </a:p>
          <a:p>
            <a:r>
              <a:rPr lang="ru-RU" sz="2000" dirty="0"/>
              <a:t>минимизация времени для доступа родителей к информации;</a:t>
            </a:r>
          </a:p>
          <a:p>
            <a:r>
              <a:rPr lang="ru-RU" sz="2000" dirty="0"/>
              <a:t> возможность психолога рассмотреть предложенную тему со всех сторон; </a:t>
            </a:r>
          </a:p>
          <a:p>
            <a:r>
              <a:rPr lang="ru-RU" sz="2000" dirty="0"/>
              <a:t> практическое использование материала родителями в игровой деятельности с детьми дома;</a:t>
            </a:r>
          </a:p>
          <a:p>
            <a:r>
              <a:rPr lang="ru-RU" sz="2000" dirty="0"/>
              <a:t>оперативное получение информации родителями;</a:t>
            </a:r>
          </a:p>
          <a:p>
            <a:r>
              <a:rPr lang="ru-RU" sz="2000" dirty="0"/>
              <a:t>обеспечение диалога психолога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9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Основная цель интерактивного взаимодействия -  вовлечь родителей в  процесс   обучения, развития и познания собственного ребенка.</a:t>
            </a:r>
          </a:p>
          <a:p>
            <a:pPr marL="0" indent="0">
              <a:buNone/>
            </a:pPr>
            <a:r>
              <a:rPr lang="ru-RU" sz="2000" dirty="0"/>
              <a:t>Задачи:</a:t>
            </a:r>
          </a:p>
          <a:p>
            <a:r>
              <a:rPr lang="ru-RU" sz="2000" dirty="0"/>
              <a:t> создание условий для развития конструктивного взаимодействия психолога и родителей в решении проблем эмоционально-волевой сферы и поведения ребенка.</a:t>
            </a:r>
          </a:p>
          <a:p>
            <a:r>
              <a:rPr lang="ru-RU" sz="2000" dirty="0"/>
              <a:t>обеспечение открытости работы детского сада для родителей.</a:t>
            </a:r>
          </a:p>
          <a:p>
            <a:r>
              <a:rPr lang="ru-RU" sz="2000" dirty="0"/>
              <a:t> оказание информационной, консультативной помощи родителям воспитанников.</a:t>
            </a:r>
          </a:p>
          <a:p>
            <a:r>
              <a:rPr lang="ru-RU" sz="2000" dirty="0"/>
              <a:t> создание условий для диалога.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Гипотеза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Данный проект поможет родителям быстро находить ответы на важные вопросы, касающиеся коррекции  проблем в эмоционально-волевой сфере и поведении своего ребенка, получать квалифицированную помощь, оставлять заявки на консультации, получать индивидуальные консультации через электронную почту, режима диалога в рамках проекта </a:t>
            </a:r>
            <a:r>
              <a:rPr lang="ru-RU" sz="2000"/>
              <a:t>на сайте.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/>
              <a:t>Продолжительность проекта</a:t>
            </a:r>
            <a:r>
              <a:rPr lang="ru-RU" sz="2000" dirty="0"/>
              <a:t>: долгосрочный с октября- февраль</a:t>
            </a:r>
          </a:p>
          <a:p>
            <a:pPr marL="0" indent="0">
              <a:buNone/>
            </a:pPr>
            <a:r>
              <a:rPr lang="ru-RU" sz="2000" dirty="0"/>
              <a:t>Участники проекта: Родители, сотрудники детского сада.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056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Ожидаемый результат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Для родителей:</a:t>
            </a:r>
          </a:p>
          <a:p>
            <a:pPr marL="0" indent="0" algn="just">
              <a:buNone/>
            </a:pPr>
            <a:r>
              <a:rPr lang="ru-RU" sz="2000" dirty="0"/>
              <a:t>- Проявление позиции активных участников воспитательно – образовательного процесса;</a:t>
            </a:r>
          </a:p>
          <a:p>
            <a:pPr marL="0" indent="0">
              <a:buNone/>
            </a:pPr>
            <a:r>
              <a:rPr lang="ru-RU" sz="2000" b="1" dirty="0"/>
              <a:t>Для психолога:</a:t>
            </a:r>
          </a:p>
          <a:p>
            <a:pPr algn="just">
              <a:buFontTx/>
              <a:buChar char="-"/>
            </a:pPr>
            <a:r>
              <a:rPr lang="ru-RU" sz="2000" dirty="0"/>
              <a:t>Создание единого воспитательно – образовательного пространства в процессе реализации проекта;</a:t>
            </a:r>
          </a:p>
          <a:p>
            <a:pPr algn="just">
              <a:buFontTx/>
              <a:buChar char="-"/>
            </a:pPr>
            <a:r>
              <a:rPr lang="ru-RU" sz="2000" dirty="0"/>
              <a:t>предотвращение возможных проблем в развитии ребенка;</a:t>
            </a:r>
          </a:p>
          <a:p>
            <a:pPr algn="just">
              <a:buFontTx/>
              <a:buChar char="-"/>
            </a:pPr>
            <a:r>
              <a:rPr lang="ru-RU" sz="2000" dirty="0"/>
              <a:t>создание  условий для раскрытия потенциальных возможностей ребенка.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7139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Реализация проекта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6143625" cy="4954588"/>
          </a:xfrm>
        </p:spPr>
        <p:txBody>
          <a:bodyPr/>
          <a:lstStyle/>
          <a:p>
            <a:pPr marL="457200" indent="-457200">
              <a:buAutoNum type="arabicPlain"/>
            </a:pPr>
            <a:r>
              <a:rPr lang="ru-RU" sz="2000" dirty="0"/>
              <a:t>Этап – «Подготовительный» -октябрь 2019</a:t>
            </a:r>
          </a:p>
          <a:p>
            <a:pPr marL="0" indent="0">
              <a:buNone/>
            </a:pPr>
            <a:r>
              <a:rPr lang="ru-RU" sz="2000" dirty="0"/>
              <a:t>администрация и психолог определили круг проблем, накопили и систематизировали информацию и определили  задачи  и цели </a:t>
            </a:r>
            <a:br>
              <a:rPr lang="ru-RU" sz="2000" dirty="0"/>
            </a:br>
            <a:r>
              <a:rPr lang="ru-RU" sz="2000" dirty="0"/>
              <a:t>Создали рубрику на сайте ДОУ «Интерактивный проект  «Развиваемся вместе с ребенком», продумали схему подачи материала для родителей</a:t>
            </a:r>
          </a:p>
          <a:p>
            <a:pPr marL="457200" indent="-457200">
              <a:buAutoNum type="arabicPlain" startAt="2"/>
            </a:pPr>
            <a:r>
              <a:rPr lang="ru-RU" sz="2000" dirty="0"/>
              <a:t>Этап-  «Основной» - ноябрь-февраль 2019-2020</a:t>
            </a:r>
          </a:p>
          <a:p>
            <a:pPr marL="0" indent="0">
              <a:buNone/>
            </a:pPr>
            <a:r>
              <a:rPr lang="ru-RU" sz="2000" dirty="0"/>
              <a:t>Реализация проекта. Каждый месяц рассматривается одна проблема в развитии эмоциональной сферы или поведения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8031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dirty="0"/>
              <a:t>Реализация проекта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0209" y="1428750"/>
            <a:ext cx="6143625" cy="5154612"/>
          </a:xfrm>
        </p:spPr>
        <p:txBody>
          <a:bodyPr/>
          <a:lstStyle/>
          <a:p>
            <a:pPr marL="400050" lvl="1" indent="0">
              <a:buNone/>
            </a:pPr>
            <a:r>
              <a:rPr lang="ru-RU" sz="2000" dirty="0"/>
              <a:t>ноябрь —  «Тревожный ребенок в семье»</a:t>
            </a:r>
          </a:p>
          <a:p>
            <a:pPr marL="400050" lvl="1" indent="0">
              <a:buNone/>
            </a:pPr>
            <a:r>
              <a:rPr lang="ru-RU" sz="2000" dirty="0"/>
              <a:t>декабрь — «Гиперактивный ребенок. Как подготовить к школе»</a:t>
            </a:r>
          </a:p>
          <a:p>
            <a:pPr marL="400050" lvl="1" indent="0">
              <a:buNone/>
            </a:pPr>
            <a:r>
              <a:rPr lang="ru-RU" sz="2000" dirty="0"/>
              <a:t>январь — «Взаимодействие с агрессивным ребенком»</a:t>
            </a:r>
          </a:p>
          <a:p>
            <a:pPr marL="400050" lvl="1" indent="0">
              <a:buNone/>
            </a:pPr>
            <a:r>
              <a:rPr lang="ru-RU" sz="2000" dirty="0"/>
              <a:t>февраль — «Ребенок со страхами»</a:t>
            </a:r>
          </a:p>
          <a:p>
            <a:pPr marL="400050" lvl="1" indent="0">
              <a:buNone/>
            </a:pPr>
            <a:r>
              <a:rPr lang="ru-RU" sz="2000" dirty="0"/>
              <a:t>Каждая тема  состоит из 5- 6 составляющих:</a:t>
            </a:r>
            <a:br>
              <a:rPr lang="ru-RU" sz="2000" dirty="0"/>
            </a:br>
            <a:r>
              <a:rPr lang="ru-RU" sz="2000" dirty="0"/>
              <a:t>1.  Элементарная диагностика для родителей</a:t>
            </a:r>
          </a:p>
          <a:p>
            <a:pPr marL="400050" lvl="1" indent="0">
              <a:buNone/>
            </a:pPr>
            <a:r>
              <a:rPr lang="ru-RU" sz="2000" dirty="0"/>
              <a:t>2.Знакомство с понятием (Теоретический блок)       в форме презентации</a:t>
            </a:r>
          </a:p>
          <a:p>
            <a:pPr marL="400050" lvl="1" indent="0">
              <a:buNone/>
            </a:pPr>
            <a:r>
              <a:rPr lang="ru-RU" sz="2000" dirty="0"/>
              <a:t>3.Игры для  ребенка дома  (Практический блок)</a:t>
            </a:r>
          </a:p>
          <a:p>
            <a:pPr marL="400050" lvl="1" indent="0">
              <a:buNone/>
            </a:pPr>
            <a:r>
              <a:rPr lang="ru-RU" sz="2000" dirty="0"/>
              <a:t>4. Терапевтические сказки</a:t>
            </a:r>
          </a:p>
          <a:p>
            <a:pPr marL="400050" lvl="1" indent="0">
              <a:buNone/>
            </a:pPr>
            <a:r>
              <a:rPr lang="ru-RU" sz="2000" dirty="0"/>
              <a:t>5. Вопросы к психологу</a:t>
            </a:r>
          </a:p>
        </p:txBody>
      </p:sp>
    </p:spTree>
    <p:extLst>
      <p:ext uri="{BB962C8B-B14F-4D97-AF65-F5344CB8AC3E}">
        <p14:creationId xmlns:p14="http://schemas.microsoft.com/office/powerpoint/2010/main" val="4285216384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142</TotalTime>
  <Words>583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лица</vt:lpstr>
      <vt:lpstr>Дистанционное консультирование, как форма работы с родителями                          педагог-психолог: Бобкова Л.А.</vt:lpstr>
      <vt:lpstr>Презентация PowerPoint</vt:lpstr>
      <vt:lpstr>Актуальность</vt:lpstr>
      <vt:lpstr>Преимущества данной формы</vt:lpstr>
      <vt:lpstr>Цели и задачи</vt:lpstr>
      <vt:lpstr>Гипотеза </vt:lpstr>
      <vt:lpstr>Ожидаемый результат </vt:lpstr>
      <vt:lpstr>Реализация проекта </vt:lpstr>
      <vt:lpstr>Реализация проекта </vt:lpstr>
      <vt:lpstr> </vt:lpstr>
      <vt:lpstr> </vt:lpstr>
      <vt:lpstr>Презентация PowerPoint</vt:lpstr>
      <vt:lpstr>Презентация PowerPoint</vt:lpstr>
      <vt:lpstr>Презентация PowerPoint</vt:lpstr>
      <vt:lpstr>Статистика посещения интернет-проекта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Lubov Bobkova</cp:lastModifiedBy>
  <cp:revision>19</cp:revision>
  <dcterms:created xsi:type="dcterms:W3CDTF">2016-05-11T09:30:30Z</dcterms:created>
  <dcterms:modified xsi:type="dcterms:W3CDTF">2020-03-07T13:38:21Z</dcterms:modified>
</cp:coreProperties>
</file>