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9" r:id="rId4"/>
    <p:sldId id="270" r:id="rId5"/>
    <p:sldId id="259" r:id="rId6"/>
    <p:sldId id="260" r:id="rId7"/>
    <p:sldId id="261" r:id="rId8"/>
    <p:sldId id="264" r:id="rId9"/>
    <p:sldId id="268" r:id="rId10"/>
    <p:sldId id="263" r:id="rId11"/>
    <p:sldId id="266" r:id="rId12"/>
    <p:sldId id="265" r:id="rId13"/>
    <p:sldId id="257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6" autoAdjust="0"/>
    <p:restoredTop sz="86311" autoAdjust="0"/>
  </p:normalViewPr>
  <p:slideViewPr>
    <p:cSldViewPr>
      <p:cViewPr varScale="1">
        <p:scale>
          <a:sx n="77" d="100"/>
          <a:sy n="77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19AE-81B9-4752-8FCB-963754609B7F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70FC-291A-4DB0-AFCE-5BC5C3424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224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19AE-81B9-4752-8FCB-963754609B7F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70FC-291A-4DB0-AFCE-5BC5C3424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99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19AE-81B9-4752-8FCB-963754609B7F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70FC-291A-4DB0-AFCE-5BC5C3424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966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19AE-81B9-4752-8FCB-963754609B7F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70FC-291A-4DB0-AFCE-5BC5C3424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405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19AE-81B9-4752-8FCB-963754609B7F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70FC-291A-4DB0-AFCE-5BC5C3424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4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19AE-81B9-4752-8FCB-963754609B7F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70FC-291A-4DB0-AFCE-5BC5C3424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84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19AE-81B9-4752-8FCB-963754609B7F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70FC-291A-4DB0-AFCE-5BC5C3424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59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19AE-81B9-4752-8FCB-963754609B7F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70FC-291A-4DB0-AFCE-5BC5C3424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114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19AE-81B9-4752-8FCB-963754609B7F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70FC-291A-4DB0-AFCE-5BC5C3424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458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19AE-81B9-4752-8FCB-963754609B7F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70FC-291A-4DB0-AFCE-5BC5C3424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70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19AE-81B9-4752-8FCB-963754609B7F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70FC-291A-4DB0-AFCE-5BC5C3424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67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719AE-81B9-4752-8FCB-963754609B7F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170FC-291A-4DB0-AFCE-5BC5C3424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55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1579564362_8-p-foni-na-temu-ekologi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3501"/>
            <a:ext cx="8964488" cy="1470025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№25 «Малыш»</a:t>
            </a:r>
            <a:endParaRPr lang="ru-RU" sz="1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060848"/>
            <a:ext cx="6400800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 пространственная среда в средней группе 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«Науки и природы»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" y="393305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48264" y="4623229"/>
            <a:ext cx="320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Здаревская О.Н.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573325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 Карпинск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25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1579564362_8-p-foni-na-temu-ekologi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48" y="0"/>
            <a:ext cx="91662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 t="-78" r="6075" b="16105"/>
          <a:stretch/>
        </p:blipFill>
        <p:spPr bwMode="auto">
          <a:xfrm>
            <a:off x="1763688" y="1700808"/>
            <a:ext cx="5731261" cy="368843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Календарь природы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16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1579564362_8-p-foni-na-temu-ekologi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8"/>
            <a:ext cx="9144000" cy="68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науки и природы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4038600" cy="4248471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088" y="4509120"/>
            <a:ext cx="5439944" cy="362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463" y="13222088"/>
            <a:ext cx="25045791" cy="1669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671" y="4725144"/>
            <a:ext cx="6827768" cy="455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1\Desktop\проекты\весна - красна\SAM_59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4824"/>
            <a:ext cx="4038600" cy="424847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1168053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48064" y="1168053"/>
            <a:ext cx="30963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001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1579564362_8-p-foni-na-temu-ekologi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45" y="1542"/>
            <a:ext cx="9176745" cy="685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Информация для родителей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8" b="39675"/>
          <a:stretch/>
        </p:blipFill>
        <p:spPr bwMode="auto">
          <a:xfrm>
            <a:off x="395536" y="2132856"/>
            <a:ext cx="3888432" cy="223224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170080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Папки передвижки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1\Desktop\SAM_63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3716823" cy="247788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302702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Консультации для родителей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87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1579564362_8-p-foni-na-temu-ekologi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3581" cy="687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экологического воспитания зависит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успешное развитие малышей и становление у них чувства любви и бережного отношения к миру природы.</a:t>
            </a:r>
          </a:p>
          <a:p>
            <a:pPr marL="0" indent="0" algn="just">
              <a:buNone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1579564362_8-p-foni-na-temu-ekologi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проекты по экологии\весна - красна\весна - красна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46" y="1772816"/>
            <a:ext cx="5804462" cy="4353347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047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579564362_8-p-foni-na-temu-ekologi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Одним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важнейших условиях решения задач по экологического образования является организация развивающей предметно пространственной среды.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25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1\Desktop\1579564362_8-p-foni-na-temu-ekologi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" y="0"/>
            <a:ext cx="9145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68" y="7985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Предметно пространственная среда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122-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888432" cy="258778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2013-04-05_112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736016" cy="2611888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уголок природы в логопедической группе_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26024"/>
            <a:ext cx="3960439" cy="2970329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detsad-89786-13984337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79" y="3826024"/>
            <a:ext cx="3904517" cy="2924889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301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1\Desktop\1579564362_8-p-foni-na-temu-ekologi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41" y="0"/>
            <a:ext cx="8229600" cy="1143000"/>
          </a:xfrm>
        </p:spPr>
        <p:txBody>
          <a:bodyPr/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Безопасность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C:\Users\1\Desktop\kartinki_osen_dlya_detey_detskogo_sada_v_ugolok_prirody_11_141223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744416" cy="280831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2736"/>
            <a:ext cx="3312368" cy="2484276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YFMSH_ntODQ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71" y="3735287"/>
            <a:ext cx="4404586" cy="2936965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345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579564362_8-p-foni-na-temu-ekologi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" y="0"/>
            <a:ext cx="91429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науки и природы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82" y="1700807"/>
            <a:ext cx="6796634" cy="453108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26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579564362_8-p-foni-na-temu-ekologi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8" y="-32465"/>
            <a:ext cx="9144000" cy="6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Энциклопедии</a:t>
            </a:r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72" y="1700808"/>
            <a:ext cx="6696744" cy="446449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5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1579564362_8-p-foni-na-temu-ekologi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3" y="0"/>
            <a:ext cx="917321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Дидактический материал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4104455" cy="273630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DCIM\101PHOTO\SAM_63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17351"/>
            <a:ext cx="4409963" cy="293997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278092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772816"/>
            <a:ext cx="4104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Наглядно – дидактические пособия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32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1579564362_8-p-foni-na-temu-ekologi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-603448"/>
            <a:ext cx="7916416" cy="2190105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 для экспериментов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712" y="1124744"/>
            <a:ext cx="4287816" cy="2858544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60" y="4173172"/>
            <a:ext cx="2736304" cy="2359771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02679"/>
            <a:ext cx="3079220" cy="243343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3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1\Desktop\1579564362_8-p-foni-na-temu-ekologi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1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 для экспериментов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6338">
            <a:off x="971600" y="1556792"/>
            <a:ext cx="2808312" cy="257560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1\Desktop\SAM_63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93096"/>
            <a:ext cx="3500790" cy="2333860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SAM_63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7752">
            <a:off x="5292282" y="1648299"/>
            <a:ext cx="3589938" cy="2393292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2987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</TotalTime>
  <Words>95</Words>
  <Application>Microsoft Office PowerPoint</Application>
  <PresentationFormat>Экран (4:3)</PresentationFormat>
  <Paragraphs>28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автономное дошкольное образовательное учреждение №25 «Малыш»</vt:lpstr>
      <vt:lpstr>    Одним из важнейших условиях решения задач по экологического образования является организация развивающей предметно пространственной среды. </vt:lpstr>
      <vt:lpstr>Предметно пространственная среда</vt:lpstr>
      <vt:lpstr>Безопасность </vt:lpstr>
      <vt:lpstr>Центр науки и природы</vt:lpstr>
      <vt:lpstr>Энциклопедии </vt:lpstr>
      <vt:lpstr>Дидактический материал</vt:lpstr>
      <vt:lpstr>Материал для экспериментов</vt:lpstr>
      <vt:lpstr>Материал для экспериментов</vt:lpstr>
      <vt:lpstr>Календарь природы</vt:lpstr>
      <vt:lpstr>Центр науки и природы</vt:lpstr>
      <vt:lpstr>Информация для родителей</vt:lpstr>
      <vt:lpstr>Заключение 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23</cp:revision>
  <dcterms:created xsi:type="dcterms:W3CDTF">2020-02-17T11:24:48Z</dcterms:created>
  <dcterms:modified xsi:type="dcterms:W3CDTF">2020-02-20T07:40:24Z</dcterms:modified>
</cp:coreProperties>
</file>