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60" r:id="rId4"/>
    <p:sldId id="261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7772400" cy="2671781"/>
          </a:xfrm>
        </p:spPr>
        <p:txBody>
          <a:bodyPr/>
          <a:lstStyle/>
          <a:p>
            <a:r>
              <a:rPr lang="ru-RU" dirty="0" smtClean="0"/>
              <a:t>      Проект «Семейные архивы»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857628"/>
            <a:ext cx="6400800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Краснояровская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 выполнила обучающаяся 3 класса Зайцева Александра.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Пиманова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Романовна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390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прапрадед Воеводин Семён Афанасьевич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4214810" cy="44831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Родился 12.06.1923г. В            селе </a:t>
            </a:r>
            <a:r>
              <a:rPr lang="ru-RU" dirty="0" err="1" smtClean="0"/>
              <a:t>Ушинка,Башмаковского</a:t>
            </a:r>
            <a:r>
              <a:rPr lang="ru-RU" dirty="0" smtClean="0"/>
              <a:t> района Пензенской области. В семье было 7 детей: 3 сестры – </a:t>
            </a:r>
            <a:r>
              <a:rPr lang="ru-RU" dirty="0" err="1" smtClean="0"/>
              <a:t>Пелогея,Федосья,Наталья</a:t>
            </a:r>
            <a:r>
              <a:rPr lang="ru-RU" dirty="0" smtClean="0"/>
              <a:t> и 4 брата- </a:t>
            </a:r>
            <a:r>
              <a:rPr lang="ru-RU" dirty="0" err="1" smtClean="0"/>
              <a:t>Степан,Пётр,Иван,Семён</a:t>
            </a:r>
            <a:r>
              <a:rPr lang="ru-RU" dirty="0" smtClean="0"/>
              <a:t>. Старший брат Степан погиб в гражданскую войну.</a:t>
            </a:r>
            <a:endParaRPr lang="ru-RU" dirty="0"/>
          </a:p>
        </p:txBody>
      </p:sp>
      <p:pic>
        <p:nvPicPr>
          <p:cNvPr id="4" name="Рисунок 3" descr="C:\Documents and Settings\1298.MICROSOF-BD9475.002\Рабочий стол\Новая папка\Изображение 2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57" t="2838" r="9199" b="56939"/>
          <a:stretch/>
        </p:blipFill>
        <p:spPr bwMode="auto">
          <a:xfrm>
            <a:off x="642910" y="2143116"/>
            <a:ext cx="371477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89018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1298.MICROSOF-BD9475.002\Рабочий стол\Новая папка\Изображение 185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14" b="8867"/>
          <a:stretch>
            <a:fillRect/>
          </a:stretch>
        </p:blipFill>
        <p:spPr bwMode="auto">
          <a:xfrm>
            <a:off x="428596" y="642918"/>
            <a:ext cx="4929222" cy="600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1298.MICROSOF-BD9475.002\Рабочий стол\Новая папка\Изображение 2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92" t="68104" r="21426" b="5997"/>
          <a:stretch/>
        </p:blipFill>
        <p:spPr bwMode="auto">
          <a:xfrm>
            <a:off x="5508104" y="2204864"/>
            <a:ext cx="3218180" cy="2564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14413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298.MICROSOF-BD9475.002\Рабочий стол\Новая папка\Изображение 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79" b="21583"/>
          <a:stretch>
            <a:fillRect/>
          </a:stretch>
        </p:blipFill>
        <p:spPr bwMode="auto">
          <a:xfrm>
            <a:off x="1643042" y="571456"/>
            <a:ext cx="6375042" cy="628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431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1298.MICROSOF-BD9475.002\Рабочий стол\Новая папка\Изображение 2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787" r="1633" b="10911"/>
          <a:stretch/>
        </p:blipFill>
        <p:spPr bwMode="auto">
          <a:xfrm>
            <a:off x="1547664" y="0"/>
            <a:ext cx="5585614" cy="6748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5236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переселению, в марте 1953 года, приехали в село Антоновка </a:t>
            </a:r>
            <a:r>
              <a:rPr lang="ru-RU" dirty="0" err="1" smtClean="0"/>
              <a:t>Мазановского</a:t>
            </a:r>
            <a:r>
              <a:rPr lang="ru-RU" dirty="0" smtClean="0"/>
              <a:t> района. Семён Афанасьевич работал в совхозе «</a:t>
            </a:r>
            <a:r>
              <a:rPr lang="ru-RU" dirty="0" err="1" smtClean="0"/>
              <a:t>Краснояровский</a:t>
            </a:r>
            <a:r>
              <a:rPr lang="ru-RU" dirty="0" smtClean="0"/>
              <a:t>» трактористом. В село Красноярово переехал в 1970 году. Также работал трактористом до пенсии. Умер в августе 2000года.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107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Проект «Семейные архивы»</vt:lpstr>
      <vt:lpstr>Мой прапрадед Воеводин Семён Афанасьевич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</cp:lastModifiedBy>
  <cp:revision>5</cp:revision>
  <dcterms:modified xsi:type="dcterms:W3CDTF">2020-03-25T00:50:13Z</dcterms:modified>
</cp:coreProperties>
</file>