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192"/>
    <a:srgbClr val="0C72AA"/>
    <a:srgbClr val="0987CD"/>
    <a:srgbClr val="027FD4"/>
    <a:srgbClr val="19A1FD"/>
    <a:srgbClr val="006CCE"/>
    <a:srgbClr val="02B9CC"/>
    <a:srgbClr val="00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 autoAdjust="0"/>
    <p:restoredTop sz="90929"/>
  </p:normalViewPr>
  <p:slideViewPr>
    <p:cSldViewPr>
      <p:cViewPr varScale="1">
        <p:scale>
          <a:sx n="67" d="100"/>
          <a:sy n="67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667000"/>
            <a:ext cx="6172200" cy="533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657600"/>
            <a:ext cx="6248400" cy="533400"/>
          </a:xfrm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C7E903-6039-473D-883A-B57BCD26C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19347-3CA7-45BC-AB8E-BB7080813A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0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3750" y="228600"/>
            <a:ext cx="20002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8483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0E770-DA1E-4915-8178-0B3123C991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3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D24FE-DEEC-40FF-8248-02D5B4A14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9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4327-FFE9-417F-A840-160D97086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143000"/>
            <a:ext cx="39243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0" y="1143000"/>
            <a:ext cx="39243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411D5-384F-4959-B038-665EC71D4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84D69-93CF-4686-B307-CB10032489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9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20ACB-6080-491B-A943-85AD09927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7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9A113-796A-420F-B668-E9EEE1CD3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7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07298-5958-4C3F-BF0A-A85CDCE69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5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E35A4-27F0-4DB9-9619-B810C28F7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143000"/>
            <a:ext cx="8001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Narrow" pitchFamily="34" charset="0"/>
              </a:defRPr>
            </a:lvl1pPr>
          </a:lstStyle>
          <a:p>
            <a:fld id="{E806100D-D538-4860-AF69-91BDC9740D6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11" descr="Z:\newtek\_backgrounds_1.02\Tim\powerpoint templates\61-80\planet_corporate\elements\spinning_globe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0A619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0A619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79" name="Picture 15" descr="Z:\newtek\_backgrounds_1.02\Tim\powerpoint templates\61-80\planet_corporate\elements\spinning_glob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anet_corporat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Franklin Gothic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planet_corporate</Template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Times New Roman</vt:lpstr>
      <vt:lpstr>Impact</vt:lpstr>
      <vt:lpstr>Franklin Gothic Demi</vt:lpstr>
      <vt:lpstr>Arial Narrow</vt:lpstr>
      <vt:lpstr>Arial</vt:lpstr>
      <vt:lpstr>planet_corporate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maniak79</cp:lastModifiedBy>
  <cp:revision>1</cp:revision>
  <dcterms:created xsi:type="dcterms:W3CDTF">2013-03-06T17:15:30Z</dcterms:created>
  <dcterms:modified xsi:type="dcterms:W3CDTF">2013-03-06T17:16:07Z</dcterms:modified>
</cp:coreProperties>
</file>