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67" r:id="rId4"/>
    <p:sldId id="260" r:id="rId5"/>
    <p:sldId id="258" r:id="rId6"/>
    <p:sldId id="273" r:id="rId7"/>
    <p:sldId id="283" r:id="rId8"/>
    <p:sldId id="262" r:id="rId9"/>
    <p:sldId id="272" r:id="rId10"/>
    <p:sldId id="271" r:id="rId11"/>
    <p:sldId id="274" r:id="rId12"/>
    <p:sldId id="284" r:id="rId13"/>
    <p:sldId id="264" r:id="rId14"/>
    <p:sldId id="276" r:id="rId15"/>
    <p:sldId id="265" r:id="rId16"/>
    <p:sldId id="277" r:id="rId17"/>
    <p:sldId id="280" r:id="rId18"/>
    <p:sldId id="263" r:id="rId19"/>
    <p:sldId id="282" r:id="rId20"/>
    <p:sldId id="281" r:id="rId21"/>
    <p:sldId id="266" r:id="rId22"/>
    <p:sldId id="279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825A-7FBC-4A7A-A246-895622809F3D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9659-818B-48AA-B85E-1641A0A96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24.jpeg" Type="http://schemas.openxmlformats.org/officeDocument/2006/relationships/image"/><Relationship Id="rId4" Target="../media/image2.gif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26.jpe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hyperlink" Target="http://forumsmile.ru/pic2727.html" TargetMode="Externa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jooov.net/text/2530366/raz_moroznoyu_zimoy-vdol_opushki_lesnoy.html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ummuseum.ru/lib_d/diknf03.php" TargetMode="External"/><Relationship Id="rId5" Type="http://schemas.openxmlformats.org/officeDocument/2006/relationships/hyperlink" Target="http://videlsosh.ucoz.ru/publ/nachalnaja_shkola/zimnie_posidelki/6-1-0-98" TargetMode="External"/><Relationship Id="rId4" Type="http://schemas.openxmlformats.org/officeDocument/2006/relationships/hyperlink" Target="http://www.testsoch.com/zimnie-posidelki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smile.ru/pic2727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forumsmile.ru/pic2727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11.jpeg" Type="http://schemas.openxmlformats.org/officeDocument/2006/relationships/image"/><Relationship Id="rId5" Target="../media/image2.gif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мила\Desktop\СНЕЖНОЕ ПОКРЫВАЛО25\ФОН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307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29058" y="1505992"/>
            <a:ext cx="52149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ИССЛЕДОВАТЕЛЬСКАЯ 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85784" y="642918"/>
            <a:ext cx="957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МКОУ </a:t>
            </a:r>
            <a:r>
              <a:rPr lang="ru-RU" sz="2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Атагайская</a:t>
            </a: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СОШ</a:t>
            </a: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0546" y="2786058"/>
            <a:ext cx="44773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УЧЕНИЦА  4»а» КЛАССА </a:t>
            </a:r>
          </a:p>
          <a:p>
            <a:pPr algn="ctr"/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Любиншина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Валерия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470426" cy="90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78605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107154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314324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478632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92906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2" y="392906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150017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71435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35743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14348" y="14285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00545" y="4598461"/>
            <a:ext cx="46792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Руководитель: </a:t>
            </a:r>
          </a:p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начальных  классов </a:t>
            </a:r>
          </a:p>
          <a:p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Булейко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Любовь Владимировна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6" y="2934467"/>
            <a:ext cx="4436639" cy="332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34192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214290"/>
            <a:ext cx="842968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Поэтому снег защищает  растения  от мороза; чем больше снега, тем легче растениям перенести зимние морозы;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учёные и я,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измерили температуру воздуха над снегом и под снегом и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выяснили, что под снегом температура выше на 17-20°С).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Тамила\Desktop\РАБОЧИЙ СТОЛ\ИССЛЕДОВАТ. РАБОТЫ\Кирил\100_46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437344"/>
            <a:ext cx="4000528" cy="3000396"/>
          </a:xfrm>
          <a:prstGeom prst="rect">
            <a:avLst/>
          </a:prstGeom>
          <a:noFill/>
        </p:spPr>
      </p:pic>
      <p:pic>
        <p:nvPicPr>
          <p:cNvPr id="7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8" y="28572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2" y="185736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3214686"/>
            <a:ext cx="54292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рыхлом  снегу между снежинками  находится воздух, а  воздух  плохо нагревается  и  плохо охлаждается.   Мороз под снег  пробраться  не  может.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166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под снегом теплее, чем на поверхности? 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357298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 на 50-90% состоит из воздуха и на 10-50% из </a:t>
            </a:r>
            <a:r>
              <a:rPr lang="ru-RU" sz="2800" b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кристаллов льда, 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образующихся непосредственно из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водяного пара.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2" descr="C:\Users\Тамила\Desktop\РАБОЧИЙ СТОЛ\ИССЛЕДОВАТ. РАБОТЫ\СНЕЖНОЕ ПОКРЫВАЛО25\СНЕГ ФОТО\СНЕЖНОЕ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281121"/>
            <a:ext cx="3071834" cy="4398308"/>
          </a:xfrm>
          <a:prstGeom prst="rect">
            <a:avLst/>
          </a:prstGeom>
          <a:noFill/>
        </p:spPr>
      </p:pic>
      <p:pic>
        <p:nvPicPr>
          <p:cNvPr id="7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71435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2" y="28572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114298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0030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435769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28572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500042"/>
            <a:ext cx="850112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Вот полуметровый снежный покров  до весенней оттепели и защищает семена и растения от сильного холода.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С приходом весны снег тает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питает почву, реки и ручьи живительной влагой.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164305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35716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278605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21429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36" y="328612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414338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507207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01-skwozx-sneg-2-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857628"/>
            <a:ext cx="3335065" cy="2286016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073" y="3857628"/>
            <a:ext cx="3660409" cy="274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428604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85728"/>
            <a:ext cx="850112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Снег имеет огромное значение в жизни живой природы и человека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4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643050"/>
            <a:ext cx="53578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зиме растения готовятся задолго до её прихода.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Вспомним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какие изменения происходят с растениями осенью? 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Однолетние травы завянут, многолетние запасут в корнях питательные вещества, а деревья и кустарники сбросят листья.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714488"/>
            <a:ext cx="2857520" cy="231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7148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71435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221455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21429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07154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114298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50043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4286256"/>
            <a:ext cx="2226484" cy="2357454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428604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785926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4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143248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571744"/>
            <a:ext cx="61436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снежным ковром  будут ждать прихода весны  и другие растения.  Кто же эти храбрецы? Это озимые хлеба - рожь, пшеница, ячмень. Их посеяли 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конце лета, к осени они 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успели прорости.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714356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Брусника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вечно-зеленое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растение. Оно осенью не сбрасывает листья, и под снегом зеленое. 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Вечно-зеленое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растение -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клюква. 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42852"/>
            <a:ext cx="9001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Но некоторые растения уйдут под снег зелёными. 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4414" y="4071942"/>
            <a:ext cx="308958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1785926"/>
            <a:ext cx="1571636" cy="2041321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807"/>
            <a:ext cx="9144000" cy="683419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357430"/>
            <a:ext cx="492922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Снег сохраняет всходы озимой пшеницы и ржи, сохраняя тем самым   будущий урожай.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Весной снег растает и напоит  землю влагой. Значит снег  служит еще  и поилицей  земли.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29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 народе есть пословица: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«Много снега – много хлеба».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42873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Мы  уже знаем, что  под снегом почти не бывает больше двух градусов мороза.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28572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85723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207167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571744"/>
            <a:ext cx="2928958" cy="4000528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bliqueTopLef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142852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Вымерзание — главная причина гибели хлебов.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Даже в бесснежные зимы  растения, которые хорошо прошли закалку  не погибают при температуре до — 20 °С.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 А если посевы хорошо укрыты снегом, то им не страшны и морозы до —40° С.   Подобно ватному одеялу, снежный покров защищает  посевы от гибели.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14612" y="2928934"/>
            <a:ext cx="4214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СНЕГОЗАДЕРЖАНИЕ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трелка влево 10"/>
          <p:cNvSpPr/>
          <p:nvPr/>
        </p:nvSpPr>
        <p:spPr>
          <a:xfrm rot="18860187">
            <a:off x="1649598" y="3881905"/>
            <a:ext cx="1344209" cy="1847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17696886">
            <a:off x="2568092" y="4106854"/>
            <a:ext cx="1721801" cy="1444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14871454">
            <a:off x="5029193" y="4239104"/>
            <a:ext cx="1662360" cy="100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13695061">
            <a:off x="6576203" y="4003910"/>
            <a:ext cx="1611907" cy="1579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85720" y="4643446"/>
            <a:ext cx="2264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ЩИТЫ ИЗ ХВОРОСТА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5214950"/>
            <a:ext cx="2270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ОСТАВЛЯЮТ В ПОЛЕ 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СТЕБЛИ КУКУРУЗЫ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7818" y="5286388"/>
            <a:ext cx="1740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ВЫСАЖИВАЮТ 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ЛЕСОПОЛОСЫ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5206" y="4857760"/>
            <a:ext cx="1723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ВЫВОЗЯТ СНЕГ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ПОЛЯ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трелка влево 18"/>
          <p:cNvSpPr/>
          <p:nvPr/>
        </p:nvSpPr>
        <p:spPr>
          <a:xfrm rot="16200000">
            <a:off x="3428992" y="4572008"/>
            <a:ext cx="2428892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428992" y="6000768"/>
            <a:ext cx="192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ЩИТЫ ИЗ ДОСОК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2071678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Не зря говорят:   </a:t>
            </a:r>
          </a:p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«Снег на полях — урожай в закромах».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14348" y="285728"/>
            <a:ext cx="8001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 течение многих и многих тысячелетий растения испытывали на себе влияние зимы и холода.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 растения так “привыкли” к зиме, что она стала для их развития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3571876"/>
            <a:ext cx="47863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Зимой  под  снегом                                                происходит “дозревание”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почек некоторых   цветочных растений.</a:t>
            </a:r>
            <a:endParaRPr lang="ru-RU" sz="2800" dirty="0"/>
          </a:p>
        </p:txBody>
      </p:sp>
      <p:pic>
        <p:nvPicPr>
          <p:cNvPr id="6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28572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257174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307181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1" y="3417096"/>
            <a:ext cx="4335689" cy="3252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214290"/>
            <a:ext cx="9144000" cy="683419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285728"/>
            <a:ext cx="85725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Снег не дает промерзать сильно земле, это  позволяет сохранить   в земле корневища и клубеньки многолетних растений. 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6" descr="подснежни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4883" y="2956390"/>
            <a:ext cx="4857784" cy="37147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57620" y="2374462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Подснежник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2" y="92867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207167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85736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57174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21455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35824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 надземные части  этих растений  прижаты снегом, распластаны по поверхности почвы.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На стеблях помимо листьев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зимуют еще и почки, из которых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следующей весной вырастут новые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молодые побеги.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Почки тоже располагаются у самой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земли. Словом, все надземные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живые органы растений данного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типа не поднимаются высоко над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почвой. Морозы и высыхание этим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растениям зимой не очень опасны: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снеговой покров надежно защищает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их от  зимних невзгод.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img1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500174"/>
            <a:ext cx="2928958" cy="5143536"/>
          </a:xfrm>
          <a:prstGeom prst="rect">
            <a:avLst/>
          </a:prstGeom>
          <a:noFill/>
        </p:spPr>
      </p:pic>
      <p:pic>
        <p:nvPicPr>
          <p:cNvPr id="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8" y="35716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мила\Desktop\СНЕЖНОЕ ПОКРЫВАЛО25\ФОН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307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flipV="1">
            <a:off x="4000496" y="-785842"/>
            <a:ext cx="4571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64291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78605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107154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314324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478632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92906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2" y="392906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128586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744789" y="1214422"/>
            <a:ext cx="739921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Зеленый мир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под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   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СНЕЖНым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    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ПОКРЫВАЛОм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1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71435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35743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85736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76" y="257174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Ирина\Desktop\сделать фото к проектам\1726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857760"/>
            <a:ext cx="259639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6" descr="http://forumsmile.ru/u/1/6/d/16d328a7efe3337f67765d94765e50eb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3000396" cy="12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http://forumsmile.ru/u/1/6/d/16d328a7efe3337f67765d94765e50eb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32" y="500042"/>
            <a:ext cx="2419368" cy="99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http://forumsmile.ru/u/1/6/d/16d328a7efe3337f67765d94765e50eb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214290"/>
            <a:ext cx="2428892" cy="99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2643182"/>
            <a:ext cx="764383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Уж где как не в лесу надежный хранитель – снег – защитит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наши первоцветы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от трескучих морозов, поможет обрести силы, расправиться и зацвести одними из первых и радовать нас своими  прекрасными цветами.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6" descr="подснежн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3" y="142852"/>
            <a:ext cx="2514589" cy="2357454"/>
          </a:xfrm>
          <a:prstGeom prst="rect">
            <a:avLst/>
          </a:prstGeom>
          <a:noFill/>
        </p:spPr>
      </p:pic>
      <p:pic>
        <p:nvPicPr>
          <p:cNvPr id="6" name="Picture 6" descr="un3titled"/>
          <p:cNvPicPr>
            <a:picLocks noChangeAspect="1" noChangeArrowheads="1"/>
          </p:cNvPicPr>
          <p:nvPr/>
        </p:nvPicPr>
        <p:blipFill>
          <a:blip r:embed="rId4" cstate="print"/>
          <a:srcRect l="4999" t="6505" r="4999" b="6505"/>
          <a:stretch>
            <a:fillRect/>
          </a:stretch>
        </p:blipFill>
        <p:spPr bwMode="auto">
          <a:xfrm>
            <a:off x="6072198" y="357166"/>
            <a:ext cx="2595659" cy="1928825"/>
          </a:xfrm>
          <a:prstGeom prst="rect">
            <a:avLst/>
          </a:prstGeom>
          <a:noFill/>
        </p:spPr>
      </p:pic>
      <p:pic>
        <p:nvPicPr>
          <p:cNvPr id="7" name="Picture 4" descr="купальниц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285728"/>
            <a:ext cx="2571210" cy="1928825"/>
          </a:xfrm>
          <a:prstGeom prst="rect">
            <a:avLst/>
          </a:prstGeom>
          <a:noFill/>
        </p:spPr>
      </p:pic>
      <p:pic>
        <p:nvPicPr>
          <p:cNvPr id="8" name="Picture 4" descr="одуванчи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91262" y="4643447"/>
            <a:ext cx="2667017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142852"/>
            <a:ext cx="6783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Всегда ли снег благо для растений?   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714356"/>
            <a:ext cx="5715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Хвойным деревьям грозит, например, налипание больших масс снега. Оно имеет катастрофические последствия. Под тяжестью снега одни деревья наклоняются и затем падают на землю, другие ломаются.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3214686"/>
            <a:ext cx="600079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Многолетние травянистые растения в теплые снежные зимы, когда накапливается много снега, лежащего продолжительное время, страдают от </a:t>
            </a:r>
            <a:r>
              <a:rPr lang="ru-RU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выпревания</a:t>
            </a:r>
            <a:r>
              <a:rPr lang="ru-RU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928670"/>
            <a:ext cx="2357454" cy="176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7" name="Picture 1" descr="C:\Users\Тамила\Desktop\РАБОЧИЙ СТОЛ\ИССЛЕДОВАТ. РАБОТЫ\СНЕЖНОЕ ПОКРЫВАЛО25\СНЕГ ФОТО\123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3143248"/>
            <a:ext cx="1686732" cy="1214447"/>
          </a:xfrm>
          <a:prstGeom prst="rect">
            <a:avLst/>
          </a:prstGeom>
          <a:noFill/>
        </p:spPr>
      </p:pic>
      <p:pic>
        <p:nvPicPr>
          <p:cNvPr id="4098" name="Picture 2" descr="C:\Users\Тамила\Desktop\РАБОЧИЙ СТОЛ\ИССЛЕДОВАТ. РАБОТЫ\СНЕЖНОЕ ПОКРЫВАЛО25\СНЕГ ФОТО\СНЕЖНО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4071942"/>
            <a:ext cx="1714512" cy="1167500"/>
          </a:xfrm>
          <a:prstGeom prst="rect">
            <a:avLst/>
          </a:prstGeom>
          <a:noFill/>
        </p:spPr>
      </p:pic>
      <p:pic>
        <p:nvPicPr>
          <p:cNvPr id="10" name="Рисунок 9" descr="Водяника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5214950"/>
            <a:ext cx="19288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2857496"/>
            <a:ext cx="650085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1871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г. известный русский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климатолог Александр Иванович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Воейков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опубликовал небольшую статью "Влияние снеговой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поверхности на климат", где впервые отразил важную роль снега в жизни природы. А спустя 14 лет этот же учёный в труде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"Снежный покров, его влияние на почву климат и погоду и способы исследования" заложил основы совершенно новой отрасли науки.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14290"/>
            <a:ext cx="7667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Нашу страну называют снежной страной. 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C:\Users\Тамила\Desktop\РАБОЧИЙ СТОЛ\ИССЛЕДОВАТ. РАБОТЫ\СНЕЖНОЕ ПОКРЫВАЛО25\СНЕГ ФОТО\СНЕГ ОДЕЛО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857232"/>
            <a:ext cx="2428892" cy="1857388"/>
          </a:xfrm>
          <a:prstGeom prst="rect">
            <a:avLst/>
          </a:prstGeom>
          <a:noFill/>
        </p:spPr>
      </p:pic>
      <p:pic>
        <p:nvPicPr>
          <p:cNvPr id="8" name="Рисунок 7" descr="E:\170969400054eb08755ee5fe7df64b58c4316c195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500306"/>
            <a:ext cx="23574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71736" y="1142984"/>
            <a:ext cx="6357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Неудивительно, что 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снеговедение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-   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наука о    снежном покрове –       зародилась именно в России.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8341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71736" y="1142984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14282" y="1142984"/>
            <a:ext cx="514353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ХОДЕ  ПРОВЕДЕННОГО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МНОЮ  ИССЛЕДОВАНИЯ,  Я МОГУ СДЕЛАТЬ  ВЫВОД , ЧТО  СНЕГ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ПОМОГАЕТ  ВЫЖИТЬ МНОГИМ РАСТЕНИЯМ  В СУРОВЫЕ  ЗИМНИЕ ДНИ. СНЕЖНОЕ  ПОКРЫВАЛО  СПАСАЕТ  ЗЕЛЕНЫЙ  МИР   ОТ  ВЫМЕРЗАНИЯ,  СОХРАНЯЕТ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БУДУЩИЙ УРОЖАЙ И ПОМОГАЕТ НАМ ПОРАДОВАТЬСЯ  ТАКИМИ КРАСИВЫМИ ПЕРВОЦВЕТАМИ.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142852"/>
            <a:ext cx="26205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832" y="2424348"/>
            <a:ext cx="3697913" cy="277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71736" y="1142984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000232" y="214290"/>
            <a:ext cx="56500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МНЕ  ПОМОГАЛИ: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1071546"/>
            <a:ext cx="83582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Большая книга «Почему» (вопросы и ответы любопытная и полезная информация, викторины и занимательные опыты) , Москва «РОСМЭН», 2006г.</a:t>
            </a:r>
          </a:p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Интернет источники:</a:t>
            </a:r>
          </a:p>
          <a:p>
            <a:r>
              <a:rPr lang="ru-RU" sz="2000" u="sng" dirty="0" smtClean="0">
                <a:solidFill>
                  <a:srgbClr val="0070C0"/>
                </a:solidFill>
                <a:hlinkClick r:id="rId3"/>
              </a:rPr>
              <a:t>http://jooov.net/text/2530366/raz_moroznoyu_zimoy-vdol_opushki_lesnoy.htmls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u="sng" dirty="0" smtClean="0">
                <a:solidFill>
                  <a:srgbClr val="0070C0"/>
                </a:solidFill>
                <a:hlinkClick r:id="rId4"/>
              </a:rPr>
              <a:t>http://www.testsoch.com/zimnie-posidelki/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u="sng" dirty="0" smtClean="0">
                <a:solidFill>
                  <a:srgbClr val="0070C0"/>
                </a:solidFill>
                <a:hlinkClick r:id="rId5"/>
              </a:rPr>
              <a:t>http://videlsosh.ucoz.ru/publ/nachalnaja_shkola/zimnie_posidelki/6-1-0-98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u="sng" dirty="0" smtClean="0">
                <a:solidFill>
                  <a:srgbClr val="0070C0"/>
                </a:solidFill>
                <a:hlinkClick r:id="rId6"/>
              </a:rPr>
              <a:t>http://www.rummuseum.ru/lib_d/diknf03.php</a:t>
            </a:r>
            <a:endParaRPr lang="ru-RU" sz="2000" u="sng" dirty="0" smtClean="0">
              <a:solidFill>
                <a:srgbClr val="0070C0"/>
              </a:solidFill>
            </a:endParaRPr>
          </a:p>
          <a:p>
            <a:endParaRPr lang="ru-RU" sz="2000" u="sng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ru-RU" sz="2000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Г.Б. Барышникова «Наша зелёная планета»,  Ярославль:  Академия     развития, 2007 г.;</a:t>
            </a:r>
          </a:p>
          <a:p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4.  Электронная энциклопедия Кирилла и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Мефодия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71736" y="1142984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643050"/>
            <a:ext cx="803611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i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 ЗА ВНИМАНИЕ!</a:t>
            </a:r>
            <a:endParaRPr lang="ru-RU" sz="9600" b="1" i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Picture 16" descr="http://forumsmile.ru/u/1/6/d/16d328a7efe3337f67765d94765e50eb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66"/>
            <a:ext cx="3000396" cy="12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http://forumsmile.ru/u/1/6/d/16d328a7efe3337f67765d94765e50eb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785794"/>
            <a:ext cx="1857388" cy="7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http://forumsmile.ru/u/1/6/d/16d328a7efe3337f67765d94765e50eb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357166"/>
            <a:ext cx="2214578" cy="91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http://forumsmile.ru/u/1/6/d/16d328a7efe3337f67765d94765e50eb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1071546"/>
            <a:ext cx="1737483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pic>
        <p:nvPicPr>
          <p:cNvPr id="3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642918"/>
            <a:ext cx="785818" cy="7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50004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85723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42860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57161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207167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164305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50030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128586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57158" y="2857496"/>
            <a:ext cx="850112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Тут  он приподнял свою снежную перину с одеялом, и          Рукодельница увидела, что под  снежною периною пробивается зелёная травка. Рукодельнице стало жалко бедной травки.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ты говоришь, что ты старик добрый, а зачем ты травку под снежной периной  держишь и на божий свет не выпускаешь?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Не выпускаю потому, что ещё не время, еще трава в силу не вошла.     Вот я и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прикрыл молодую зелень снежною периной.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:\рисунок к презентаци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495966" y="-1924386"/>
            <a:ext cx="2652134" cy="707236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42910" y="357166"/>
            <a:ext cx="8171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В. Ф. ОДОЕВСКИЙ  «МОРОЗ   ИВАНОВИЧ»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6" descr="http://forumsmile.ru/u/1/6/d/16d328a7efe3337f67765d94765e50eb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142852"/>
            <a:ext cx="4643470" cy="17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Тамила\Desktop\СНЕЖНОЕ ПОКРЫВАЛО25\ФОН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19077" y="1"/>
            <a:ext cx="9263077" cy="6858000"/>
          </a:xfrm>
          <a:prstGeom prst="rect">
            <a:avLst/>
          </a:prstGeom>
          <a:noFill/>
        </p:spPr>
      </p:pic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860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142873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300037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342900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82" y="321468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00034" y="1071546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Снежное одеяло  сохраняет жизнь растениям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4678" y="28572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</a:t>
            </a:r>
            <a:endParaRPr lang="ru-RU" sz="3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357686" y="2428868"/>
            <a:ext cx="435768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Наклонилась березка седая,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Снег рассыпался белым ковром.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Голубые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снежинки летают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 в пушистый сбиваются ком.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Все заснуло: и темные кочки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 река, и деревья в лесах.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 большое морозное солнце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Затерялось в густых облаках.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(Нина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Лямаева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5643578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зима уж спит  в овраге, за холмом, за перевалом, 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белью беленой рубахе  под пуховым одеялом. 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И. </a:t>
            </a:r>
            <a:r>
              <a:rPr lang="ru-R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Бурсов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Picture 16" descr="http://forumsmile.ru/u/1/6/d/16d328a7efe3337f67765d94765e50eb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142852"/>
            <a:ext cx="1928826" cy="12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http://forumsmile.ru/u/1/6/d/16d328a7efe3337f67765d94765e50eb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42852"/>
            <a:ext cx="1714512" cy="12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34192"/>
          </a:xfrm>
          <a:prstGeom prst="rect">
            <a:avLst/>
          </a:prstGeom>
          <a:noFill/>
        </p:spPr>
      </p:pic>
      <p:pic>
        <p:nvPicPr>
          <p:cNvPr id="3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571480"/>
            <a:ext cx="785818" cy="7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50004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85723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42860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14311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207167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164305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50030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135729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49057" y="1637575"/>
            <a:ext cx="82153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Проблемный вопрос: </a:t>
            </a:r>
          </a:p>
          <a:p>
            <a:endParaRPr lang="ru-RU" sz="32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Как зимуют растения?</a:t>
            </a: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Каковы особенности жизни растений зимой?</a:t>
            </a: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0" hangingPunct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Что происходит с растениями зимой? </a:t>
            </a:r>
          </a:p>
          <a:p>
            <a:pPr eaLnBrk="0" hangingPunct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Что помогает растениям лучше пережить зиму?</a:t>
            </a: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eaLnBrk="0" hangingPunct="0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Чем, кроме утепления, служит  снег для растений?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88" y="30748"/>
            <a:ext cx="4284216" cy="321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341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285728"/>
            <a:ext cx="67866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Когда  я заглянула под  это  снежное  покрывало, то  очень  удивилась!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Под  глубоким слоем снега – я увидела зеленые листочки  брусники,    клубники садовой.   Откуда же это чудо?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192880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4465" y="0"/>
            <a:ext cx="2089535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Тамила\Desktop\РАБОЧИЙ СТОЛ\ИССЛЕДОВАТ. РАБОТЫ\Кирил\фото КИРИЛЛ\100_46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7766" y="4036795"/>
            <a:ext cx="3801488" cy="2843218"/>
          </a:xfrm>
          <a:prstGeom prst="rect">
            <a:avLst/>
          </a:prstGeom>
          <a:noFill/>
        </p:spPr>
      </p:pic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57148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202" y="28572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550" y="446435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171448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142873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14311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235743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74" y="3971065"/>
            <a:ext cx="3904219" cy="29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41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5286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Нашу долгую снежную зиму лесные растения проводят в состоянии покоя.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4143380"/>
            <a:ext cx="3000396" cy="242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214290"/>
            <a:ext cx="3238492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Тамила\Desktop\РАБОЧИЙ СТОЛ\ИССЛЕДОВАТ. РАБОТЫ\СНЕЖНОЕ ПОКРЫВАЛО25\СНЕГ ФОТО\СНЕГ ОДЕЛО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357562"/>
            <a:ext cx="3905277" cy="292895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720" y="1357298"/>
            <a:ext cx="55006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опасность, которая подстерегает  растения  зимой - </a:t>
            </a:r>
            <a:r>
              <a:rPr lang="ru-RU" sz="2800" b="1" i="1" dirty="0" smtClean="0"/>
              <a:t>высыхание</a:t>
            </a:r>
            <a:r>
              <a:rPr lang="ru-RU" sz="2800" b="1" dirty="0" smtClean="0"/>
              <a:t>.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57148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28572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860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121442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207167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92880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85749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321468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341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0"/>
            <a:ext cx="87154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снежный покров сравнивают с пуховым покрывалом? 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142873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9058" y="1928802"/>
            <a:ext cx="4504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ГЛУБИНА  СНЕГА  В ЛЕСУ – 30 СМ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058" y="2714620"/>
            <a:ext cx="502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ГЛУБИНА  СНЕГА В ОГОРОДЕ – 40 СМ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85723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64291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35729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74" y="1184844"/>
            <a:ext cx="3377396" cy="2533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94" y="3933056"/>
            <a:ext cx="3584667" cy="2688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111" y="3311901"/>
            <a:ext cx="4412747" cy="331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мила\Desktop\СНЕЖНОЕ ПОКРЫВАЛО25\ФОН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341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05696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 ведь холодный, разве он может греть землю? 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1681" y="131550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841" y="1530413"/>
            <a:ext cx="494847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  на поверхности 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 – 20 градусов мороза.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336" y="2520549"/>
            <a:ext cx="588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 под снегом 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была – от 0  до 2  градусов  мороза.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3539349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значит  температура 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снегом  намного выше, </a:t>
            </a: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температура на поверхности</a:t>
            </a:r>
          </a:p>
        </p:txBody>
      </p:sp>
      <p:pic>
        <p:nvPicPr>
          <p:cNvPr id="14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62" y="35716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100010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128586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716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21429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учитель\Desktop\d536ce4e0ccd36d2809606c5fa492632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8" y="178592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716" y="3532172"/>
            <a:ext cx="4374606" cy="328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1119</Words>
  <Application>Microsoft Office PowerPoint</Application>
  <PresentationFormat>Экран (4:3)</PresentationFormat>
  <Paragraphs>134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Calibri</vt:lpstr>
      <vt:lpstr>Georgia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Тамила</dc:creator>
  <cp:lastModifiedBy>Админ</cp:lastModifiedBy>
  <cp:revision>100</cp:revision>
  <dcterms:created xsi:type="dcterms:W3CDTF">2013-02-25T11:40:14Z</dcterms:created>
  <dcterms:modified xsi:type="dcterms:W3CDTF">2017-04-18T07:36:46Z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935048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