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1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F78-4C88-4766-B1A6-75358F797F0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851E-D98D-4A06-9659-5659CA163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F78-4C88-4766-B1A6-75358F797F0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851E-D98D-4A06-9659-5659CA163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F78-4C88-4766-B1A6-75358F797F0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851E-D98D-4A06-9659-5659CA163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F78-4C88-4766-B1A6-75358F797F0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851E-D98D-4A06-9659-5659CA163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F78-4C88-4766-B1A6-75358F797F0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851E-D98D-4A06-9659-5659CA163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F78-4C88-4766-B1A6-75358F797F0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851E-D98D-4A06-9659-5659CA163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F78-4C88-4766-B1A6-75358F797F0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851E-D98D-4A06-9659-5659CA163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F78-4C88-4766-B1A6-75358F797F0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851E-D98D-4A06-9659-5659CA163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F78-4C88-4766-B1A6-75358F797F0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851E-D98D-4A06-9659-5659CA163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F78-4C88-4766-B1A6-75358F797F0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851E-D98D-4A06-9659-5659CA163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F78-4C88-4766-B1A6-75358F797F0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851E-D98D-4A06-9659-5659CA163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33F78-4C88-4766-B1A6-75358F797F0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C851E-D98D-4A06-9659-5659CA163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avatars.mds.yandex.net/get-pdb/1873964/e10dabde-c2d7-4a2f-98ac-e29aa6752084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2652" y="764704"/>
            <a:ext cx="890134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Формирование представлений об основных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источниках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опасности через проектную деятельность</a:t>
            </a:r>
            <a:r>
              <a:rPr lang="ru-RU" sz="36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02336" y="3717032"/>
            <a:ext cx="40005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Исполнитель:</a:t>
            </a:r>
            <a:r>
              <a:rPr lang="ru-RU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воспитатель МКДОУ №29</a:t>
            </a:r>
          </a:p>
          <a:p>
            <a:pPr algn="ctr"/>
            <a:r>
              <a:rPr lang="ru-RU" sz="1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Чечевишникова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Светлана Николаевна</a:t>
            </a:r>
            <a:endParaRPr lang="ru-RU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144" y="0"/>
            <a:ext cx="917714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188639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мероприятий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Понедельник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педагога с детьми /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родителями</a:t>
            </a:r>
          </a:p>
          <a:p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НОД «В мире опасных предметов»</a:t>
            </a:r>
          </a:p>
          <a:p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Цели: формировать умение детей сосредотачивать внимание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опасных предметах, встречающихся в жизни; дать представления о том , что они могут нанести вред организму. Обогащать опыт детей в умении использовать различные предметы по назначению. Продолжать расширять и активизировать словарный запас детей. Развивать внимание, логическое мышление. Воспитывать умение слушать воспитателя и делать простейшие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умозаключения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Проблемная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беседа по вопросам: «Можно ли детям играть со спичками? Почему? Какими ещё предметами нельзя пользоваться детям? Что делать если случился пожар?</a:t>
            </a:r>
          </a:p>
          <a:p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Проигрывание ситуаций «Действия ребёнка при пожаре».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Рассматривание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плакатов и иллюстраций на противопожарную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тематику.    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закрепление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 безопасности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жизнедеятельности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Викторина для детей «Опасности вокруг нас». </a:t>
            </a:r>
            <a:endPara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выявить представления детей о основах безопасности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жизнедеятельности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0521570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0" y="0"/>
            <a:ext cx="91298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16632"/>
            <a:ext cx="784887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Самостоятельная деятельность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Рассматривание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плакатов и иллюстраций на противопожарную тематику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Самостоятельная деятельность детей на детской площадке (игры по желанию детей) 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Рассматривание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памятки «Детям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огне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Дидактическая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«Сто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бед»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закреплять знания об опасных предметах и ситуациях; правилах безопасного поведения.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124780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608" y="-17872"/>
            <a:ext cx="9144000" cy="6871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84952" y="116632"/>
            <a:ext cx="792088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Вторник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Совместная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деятельность педагога с детьми /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родителями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Сюжетно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ролевая игра «Светофор» Цель: Расширить знания детей о правилах дорожного движения; о поведении водителя и пешехода в условиях улицы.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Закрепить представления детей о назначении светофора, о работе полицейского.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Прогулка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«Наша улица»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Цели: Развить представления детей об улице новыми сведениями: назначение домов на ней разное, в некоторых живут люди, в других же располагаются учреждения(магазины, школа, детский сад, больница). Уточнить знания детей о проезжей части, дороге, обочине. Закреплять знания о легковых и грузовых автомобилях. Дать элементарные знания о правилах поведения на улице.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153729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5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16632"/>
            <a:ext cx="77768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Подвижная игра « Красный, жёлтый зелёный»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развитие внимания,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памяти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Беседа «Можно ли играть на проезжей части?»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Обыгрывание ситуаций «Улица не место для игры»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Чтение стихотворении «Видишь, шашечки такси»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Загадывание загадок о транспорте( полицейская машина, скорая помощь, пожарная машина)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Дидактические игры «Найди правильный ответ», «Какой огонёк </a:t>
            </a:r>
            <a:r>
              <a:rPr lang="ru-RU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зажёгся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Знакомство со служебными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машинам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Театрализация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сказки «Волк и семеро козлят»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Обучение детей безопасному поведению в окружающей обстановке, посредством сказки</a:t>
            </a:r>
          </a:p>
        </p:txBody>
      </p:sp>
    </p:spTree>
    <p:extLst>
      <p:ext uri="{BB962C8B-B14F-4D97-AF65-F5344CB8AC3E}">
        <p14:creationId xmlns:p14="http://schemas.microsoft.com/office/powerpoint/2010/main" xmlns="" val="83241427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50030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Самостоятельная деятельность детей.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Самостоятельные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игры с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машинками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Дидактическая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«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Собери транспорт», «Собери светофор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Предложить детям раскраски «Спец машины»</a:t>
            </a:r>
          </a:p>
          <a:p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Конструирование домов высокие и низкие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Дидактическая игра : «Опасные ситуации»</a:t>
            </a:r>
          </a:p>
        </p:txBody>
      </p:sp>
    </p:spTree>
    <p:extLst>
      <p:ext uri="{BB962C8B-B14F-4D97-AF65-F5344CB8AC3E}">
        <p14:creationId xmlns:p14="http://schemas.microsoft.com/office/powerpoint/2010/main" xmlns="" val="346774039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16632"/>
            <a:ext cx="7776864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Среда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педагога с детьми / родителями</a:t>
            </a:r>
          </a:p>
          <a:p>
            <a:r>
              <a:rPr lang="ru-RU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Подвижные игры «По ровненькой дорожке», «Весёлый трамвайчик», «Воробушки и кот</a:t>
            </a:r>
            <a:r>
              <a:rPr lang="ru-RU" sz="1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9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Беседы с детьми: «Как вести себя с незнакомыми людьми». «Как правильно вести себя в лесу?» « Какие правила поведения в лесу вы знаете</a:t>
            </a:r>
            <a:r>
              <a:rPr lang="ru-RU" sz="1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  <a:endParaRPr lang="ru-RU" sz="19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Обыгрывание ситуации «Если звонит незнакомец»</a:t>
            </a:r>
          </a:p>
          <a:p>
            <a:r>
              <a:rPr lang="ru-RU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упражнять детей в умении управлять собой в опасной ситуации</a:t>
            </a:r>
            <a:r>
              <a:rPr lang="ru-RU" sz="1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Чтение стихотворения « Не пускайте дядю в дом</a:t>
            </a:r>
            <a:r>
              <a:rPr lang="ru-RU" sz="1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9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Дидактическая игра «Так не бывает»</a:t>
            </a:r>
          </a:p>
          <a:p>
            <a:r>
              <a:rPr lang="ru-RU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закреплять знания правил безопасного поведения</a:t>
            </a:r>
          </a:p>
          <a:p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00443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9144000" cy="7101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428178"/>
            <a:ext cx="777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Самостоятельная деятельность детей. 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Рассматривание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памяток: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«Правила поведения в лесу», «Правила личной безопасности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Рассматривание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альбома: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Берегись, бед, пока их нет»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Рассматривание книг « Три поросёнка», Красная шапочка», Волк и семеро козлят».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411789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16632"/>
            <a:ext cx="77768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Четверг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Совместная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деятельность педагога с детьми / родителями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Сюжетно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ролевая игры «Магазин»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побуждать детей выполнять игровые действия (продавец – продаёт, покупатель – покупает); продолжать формировать игровые действия по речевой инструкции, действовать согласно принятой на себя роли; закреплять знания детей называть и различать различные продукты; воспитывать коммуникативные навыки; побуждать самостоятельно договариваться во время игры.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Сюжетно –ролевая игра «Больница»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учить детей принимать на себя роль и выполнять соответствующие действия, использовать во время игры медицинские инструменты и называть их; способствовать возникновению ролевого диалога, формировать чуткое заботливое отношение к заболевшему.</a:t>
            </a:r>
          </a:p>
          <a:p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885129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16633"/>
            <a:ext cx="77768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Дидактическая игра « Расскажите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Незнайке,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вести себя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детском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саду»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уточнить представления о правилах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безопасного поведения в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детском саду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Беседы по вопросам: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-Можно ли играть дома в футбол? Почему?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какие игры можно играть дома и в садике?</a:t>
            </a:r>
          </a:p>
          <a:p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ситуация: «Угостим куклу чаем»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дать представление о правилах поведения за столом; добиваться от детей повторения названия чайной посуды.</a:t>
            </a:r>
          </a:p>
        </p:txBody>
      </p:sp>
    </p:spTree>
    <p:extLst>
      <p:ext uri="{BB962C8B-B14F-4D97-AF65-F5344CB8AC3E}">
        <p14:creationId xmlns:p14="http://schemas.microsoft.com/office/powerpoint/2010/main" xmlns="" val="187899777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45686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Самостоятельная деятельность детей. 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Дидактическая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«У нас порядок»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формировать знания о том, что для удобства и безопасности все предметы нужно убирать на место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ситуация: «Угостим друг друга чаем»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развивать самостоятельность, заботливое отношение к другим детям,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умение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пользоваться чайными приборами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Игры по желанию детей «Магазин», «Больница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Конструирование из </a:t>
            </a:r>
            <a:r>
              <a:rPr lang="ru-RU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«Дома», «Машины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Рассматривание художественной литературы по теме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999540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avatars.mds.yandex.net/get-pdb/1873964/e10dabde-c2d7-4a2f-98ac-e29aa6752084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764704"/>
            <a:ext cx="8901348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ru-RU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Проект: «ОСНОВЫ БЕЗОПАСНОСТИ ЖИЗНЕДЕЯТЕЛЬНОСТИ  МЛАДШИХ ДОШКОЛЬНИКОВ»</a:t>
            </a:r>
            <a:endParaRPr lang="ru-RU" sz="3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76" y="0"/>
            <a:ext cx="913442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16632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Пятница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педагога с детьми /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родителями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Развлечение «Путешествие со </a:t>
            </a:r>
            <a:r>
              <a:rPr lang="ru-RU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светофориком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Повторение основных правил безопасности на дороге, противопожарной безопасности, личной безопасности. Учить детей применять эти правила в повседневной жизни. Развивать наблюдательность, осторожность. Воспитывать бережное отношение к окружающей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действительности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Викторина для детей «Опасности вокруг нас». Цель: выявить представления детей о основах безопасности жизнедеятельности., сравнить результаты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викторин.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Подвести итоги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викторин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виде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диаграммы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48496449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76" y="0"/>
            <a:ext cx="913442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16632"/>
            <a:ext cx="777686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7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6632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Активизировать знания родителей об особенностях обучения детей правилам безопасного поведения. Формировать готовность родителей к сотрудничеству с педагогами детского сада по проблемам развития навыков безопасного поведения.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Конструирование « Построим кошке новый дом»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продолжать развивать конструктивные навыки. Воспитывать заботливое отношение к окружающим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496449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136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16632"/>
            <a:ext cx="77768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Самостоятельная деятельность детей. 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Просмотр мультфильма по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мотивам сказки С. Маршака «Кошкин дом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Конструирование из строительного материала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«Дома высокие и низкие», «Домик для кошки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Рассматривание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альбома «Берегись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бед, пока их нет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Игры с макетом светофора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повторение основных цветов светофора, развитие мелкой моторики</a:t>
            </a:r>
          </a:p>
        </p:txBody>
      </p:sp>
    </p:spTree>
    <p:extLst>
      <p:ext uri="{BB962C8B-B14F-4D97-AF65-F5344CB8AC3E}">
        <p14:creationId xmlns:p14="http://schemas.microsoft.com/office/powerpoint/2010/main" xmlns="" val="223305267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8136" y="1772816"/>
            <a:ext cx="877586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908645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avatars.mds.yandex.net/get-pdb/1873964/e10dabde-c2d7-4a2f-98ac-e29aa6752084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260648"/>
            <a:ext cx="7632848" cy="37240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Паспорт проекта</a:t>
            </a:r>
          </a:p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 проекта по доминирующей деятельности: познавательно – игровой</a:t>
            </a:r>
          </a:p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количеству участников: групповой</a:t>
            </a:r>
          </a:p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содержанию: обучающий</a:t>
            </a:r>
          </a:p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характеру контактов: дети и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родители группы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Продолжительность проекта: краткосрочный, 1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неделя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Участники проекта: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дети, 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воспитатели, родители.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s://avatars.mds.yandex.net/get-pdb/1873964/e10dabde-c2d7-4a2f-98ac-e29aa6752084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84568" cy="68407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0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Дети с самого раннего возраста для собственной безопасности должны чётко знать правила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безопасного поведения. </a:t>
            </a: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касается всех сфер жизни и деятельности ребёнка – быта, игры,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движения. </a:t>
            </a: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Ребёнок может оказаться в непредсказуемой ситуации на улице, дома, природе, на дороге, поэтому главная задача взрослых – стимулировать развитие самостоятельности и ответственности. Чтобы дети знали как правильно вести себя в разных ситуациях и умели применять полученные знания в реальной жизни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avatars.mds.yandex.net/get-pdb/1873964/e10dabde-c2d7-4a2f-98ac-e29aa6752084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3568" y="188640"/>
            <a:ext cx="7848872" cy="38318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Проблема.</a:t>
            </a:r>
          </a:p>
          <a:p>
            <a:r>
              <a:rPr lang="ru-RU" sz="2300" b="1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Поведение детей дошкольного возраста зачастую сопряжено с возникновением опасных ситуаций. Это связано с психофизиологическими особенностями детей, неспособностью оценить реальный уровень возникающей опасности и неготовностью предотвратить причины её возникновения, недостаточным контролем со стороны взрослых. Таким образом, главная задача взрослых – подготовить и обучить ребёнка адекватным осознанным действиям в различных опасных ситуациях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9" y="0"/>
            <a:ext cx="9141621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2528" y="138376"/>
            <a:ext cx="7747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Формировать у младших дошкольников элементарные представления об основах безопасности жизнедеятельности.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Познакомить детей и родителей с правилами безопасного поведения дома, на дороге, отдыхе.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Развивать наблюдательность, внимание, осторожность и сосредоточенность.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Воспитывать бережное отношение к природе и окружающей действительности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Предполагаемый результат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Дети должны научиться применять на практике правила безопасного поведения в окружающей действительности. Иметь простейшие представления о мероприятиях, направленных на укрепление и сохранение здоровья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520"/>
            <a:ext cx="9144000" cy="684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99152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 проекта: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этап 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подготовительный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Постановка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цели и задач, определение направлений, объектов и методов, предварительная работа с детьми и родителями, выбор оборудования и материалов.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Формы организации работа I этапа.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составление проекта 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подбор методической и художественной литературы;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изготовление пособий, нестандартного оборудования для развития двигательной активности;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подбор дидактических, подвижных, малоподвижных, сюжетно - ролевых игр;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составление плана совместных мероприятий педагогов и детей ;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работа с родителями по взаимодействию в рамках проекта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112830875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16632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этап – собственно – практический.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Знакомство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опасными ситуациями в быту, на улице, на дороге через дидактические, сюжетно – ролевые, подвижные, настольные игры</a:t>
            </a:r>
          </a:p>
          <a:p>
            <a:pPr lvl="0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деятельность</a:t>
            </a:r>
          </a:p>
          <a:p>
            <a:pPr lvl="0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Беседы с детьми по темам</a:t>
            </a:r>
          </a:p>
          <a:p>
            <a:pPr lvl="0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Рассматривание иллюстраций, плакатов</a:t>
            </a:r>
          </a:p>
          <a:p>
            <a:pPr lvl="0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Театрализация русской народной сказки «Волк и семеро козлят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Чтение художественных произведений по темам</a:t>
            </a:r>
          </a:p>
          <a:p>
            <a:pPr lvl="0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Оформление уголка для родителей «Азбука безопасности» (памятки, выставка литературы поделки, рисунки и т.д.)</a:t>
            </a:r>
          </a:p>
          <a:p>
            <a:pPr lvl="0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Тематическая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прогулка</a:t>
            </a:r>
          </a:p>
          <a:p>
            <a:pPr algn="ctr"/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54612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3592"/>
            <a:ext cx="911657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51180"/>
            <a:ext cx="777686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этап – обобщающий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(заключительный). 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Обобщение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результатов работы в игровой форме, их анализ, закрепление полученных знаний, формулировка выводов.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Фотоотчёт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детей и родителей по теме: Формирование у младших дошкольников элементарных представлений об основах безопасности жизнедеятельности». Подведение итогов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викторины по безопасности « Опасности вокруг нас». Развлечение: «Путешествие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светофориком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67932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299</TotalTime>
  <Words>1389</Words>
  <Application>Microsoft Office PowerPoint</Application>
  <PresentationFormat>Экран (4:3)</PresentationFormat>
  <Paragraphs>149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</dc:creator>
  <cp:lastModifiedBy>М</cp:lastModifiedBy>
  <cp:revision>31</cp:revision>
  <dcterms:created xsi:type="dcterms:W3CDTF">2019-11-20T14:45:36Z</dcterms:created>
  <dcterms:modified xsi:type="dcterms:W3CDTF">2020-03-19T09:22:54Z</dcterms:modified>
</cp:coreProperties>
</file>