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3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4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1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0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6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8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775E-057F-4EF3-A84D-1E911D8A8AE7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3486-E86C-4DAD-A0D6-CD5FE2733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81"/>
            <a:ext cx="9144000" cy="692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1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1"/>
            <a:ext cx="9130259" cy="6957392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1352566" cy="2376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809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9865095" cy="6858000"/>
          </a:xfrm>
        </p:spPr>
      </p:pic>
    </p:spTree>
    <p:extLst>
      <p:ext uri="{BB962C8B-B14F-4D97-AF65-F5344CB8AC3E}">
        <p14:creationId xmlns:p14="http://schemas.microsoft.com/office/powerpoint/2010/main" val="54424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16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2</cp:revision>
  <dcterms:created xsi:type="dcterms:W3CDTF">2020-01-31T16:25:08Z</dcterms:created>
  <dcterms:modified xsi:type="dcterms:W3CDTF">2020-02-09T10:49:43Z</dcterms:modified>
</cp:coreProperties>
</file>