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FA11F7-F520-4BEF-8531-BE6CBDA78B6B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72B272-8251-48EB-B533-0CD59B9DF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7242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642918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Saint Patrick's day?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3757610" cy="4714908"/>
          </a:xfrm>
        </p:spPr>
        <p:txBody>
          <a:bodyPr>
            <a:normAutofit/>
          </a:bodyPr>
          <a:lstStyle/>
          <a:p>
            <a:r>
              <a:rPr lang="en-US" dirty="0" smtClean="0"/>
              <a:t>It is on March 17.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say "Happy Saint Patrick's Day!"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1000108"/>
            <a:ext cx="428628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celebrate it by wearing green clothes.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1928802"/>
            <a:ext cx="2643206" cy="33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85860"/>
            <a:ext cx="32385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10" y="2000250"/>
            <a:ext cx="25717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709160"/>
          </a:xfrm>
        </p:spPr>
        <p:txBody>
          <a:bodyPr/>
          <a:lstStyle/>
          <a:p>
            <a:r>
              <a:rPr lang="en-US" dirty="0" smtClean="0"/>
              <a:t>They are three leaf clovers.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Clovers are symbols of Saint Patrick's Day.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07196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6910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709160"/>
          </a:xfrm>
        </p:spPr>
        <p:txBody>
          <a:bodyPr/>
          <a:lstStyle/>
          <a:p>
            <a:r>
              <a:rPr lang="en-US" dirty="0" smtClean="0"/>
              <a:t>It is a leprechaun.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Leprechauns are little fairies who live in Ireland.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play tricks on people.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7"/>
            <a:ext cx="2666992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parades on Saint Patrick's Day?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78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When is Saint Patrick's day?</vt:lpstr>
      <vt:lpstr>Слайд 3</vt:lpstr>
      <vt:lpstr>People celebrate it by wearing green clothes. </vt:lpstr>
      <vt:lpstr>What are these?</vt:lpstr>
      <vt:lpstr>Слайд 6</vt:lpstr>
      <vt:lpstr>Who is this?</vt:lpstr>
      <vt:lpstr>Слайд 8</vt:lpstr>
      <vt:lpstr>Are there parades on Saint Patrick's Day?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2011-02-28T10:46:21Z</dcterms:created>
  <dcterms:modified xsi:type="dcterms:W3CDTF">2011-02-28T19:16:14Z</dcterms:modified>
</cp:coreProperties>
</file>