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64"/>
  </p:notesMasterIdLst>
  <p:sldIdLst>
    <p:sldId id="257" r:id="rId2"/>
    <p:sldId id="262" r:id="rId3"/>
    <p:sldId id="311" r:id="rId4"/>
    <p:sldId id="315" r:id="rId5"/>
    <p:sldId id="317" r:id="rId6"/>
    <p:sldId id="335" r:id="rId7"/>
    <p:sldId id="316" r:id="rId8"/>
    <p:sldId id="313" r:id="rId9"/>
    <p:sldId id="267" r:id="rId10"/>
    <p:sldId id="318" r:id="rId11"/>
    <p:sldId id="319" r:id="rId12"/>
    <p:sldId id="320" r:id="rId13"/>
    <p:sldId id="302" r:id="rId14"/>
    <p:sldId id="324" r:id="rId15"/>
    <p:sldId id="321" r:id="rId16"/>
    <p:sldId id="259" r:id="rId17"/>
    <p:sldId id="305" r:id="rId18"/>
    <p:sldId id="288" r:id="rId19"/>
    <p:sldId id="326" r:id="rId20"/>
    <p:sldId id="356" r:id="rId21"/>
    <p:sldId id="347" r:id="rId22"/>
    <p:sldId id="328" r:id="rId23"/>
    <p:sldId id="289" r:id="rId24"/>
    <p:sldId id="330" r:id="rId25"/>
    <p:sldId id="278" r:id="rId26"/>
    <p:sldId id="333" r:id="rId27"/>
    <p:sldId id="332" r:id="rId28"/>
    <p:sldId id="265" r:id="rId29"/>
    <p:sldId id="337" r:id="rId30"/>
    <p:sldId id="339" r:id="rId31"/>
    <p:sldId id="291" r:id="rId32"/>
    <p:sldId id="340" r:id="rId33"/>
    <p:sldId id="338" r:id="rId34"/>
    <p:sldId id="336" r:id="rId35"/>
    <p:sldId id="331" r:id="rId36"/>
    <p:sldId id="344" r:id="rId37"/>
    <p:sldId id="342" r:id="rId38"/>
    <p:sldId id="343" r:id="rId39"/>
    <p:sldId id="308" r:id="rId40"/>
    <p:sldId id="345" r:id="rId41"/>
    <p:sldId id="273" r:id="rId42"/>
    <p:sldId id="310" r:id="rId43"/>
    <p:sldId id="346" r:id="rId44"/>
    <p:sldId id="284" r:id="rId45"/>
    <p:sldId id="303" r:id="rId46"/>
    <p:sldId id="295" r:id="rId47"/>
    <p:sldId id="348" r:id="rId48"/>
    <p:sldId id="300" r:id="rId49"/>
    <p:sldId id="349" r:id="rId50"/>
    <p:sldId id="285" r:id="rId51"/>
    <p:sldId id="290" r:id="rId52"/>
    <p:sldId id="293" r:id="rId53"/>
    <p:sldId id="350" r:id="rId54"/>
    <p:sldId id="334" r:id="rId55"/>
    <p:sldId id="351" r:id="rId56"/>
    <p:sldId id="287" r:id="rId57"/>
    <p:sldId id="352" r:id="rId58"/>
    <p:sldId id="297" r:id="rId59"/>
    <p:sldId id="353" r:id="rId60"/>
    <p:sldId id="355" r:id="rId61"/>
    <p:sldId id="276" r:id="rId62"/>
    <p:sldId id="306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DBCDF7"/>
    <a:srgbClr val="000000"/>
    <a:srgbClr val="EB77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7" autoAdjust="0"/>
    <p:restoredTop sz="67325" autoAdjust="0"/>
  </p:normalViewPr>
  <p:slideViewPr>
    <p:cSldViewPr snapToGrid="0">
      <p:cViewPr varScale="1">
        <p:scale>
          <a:sx n="74" d="100"/>
          <a:sy n="7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179D9-86EB-4D0A-8E36-F356F507C9F0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6F818-90B5-4A06-83E0-CEAE420A2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68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91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0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0459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00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680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30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0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99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7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1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6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30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0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FB6-CA12-462E-B070-8925D24292D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D7C224F-56E9-465D-AEEB-505082300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3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gif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DBCDF7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9" y="0"/>
            <a:ext cx="6537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3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5">
              <a:srgbClr val="D6D9CF"/>
            </a:gs>
            <a:gs pos="26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b="17183"/>
          <a:stretch/>
        </p:blipFill>
        <p:spPr>
          <a:xfrm>
            <a:off x="1171978" y="592429"/>
            <a:ext cx="6078828" cy="5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2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5">
              <a:srgbClr val="FFFF00"/>
            </a:gs>
            <a:gs pos="26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614966"/>
            <a:ext cx="4353059" cy="5734318"/>
          </a:xfrm>
          <a:prstGeom prst="rect">
            <a:avLst/>
          </a:prstGeom>
        </p:spPr>
      </p:pic>
      <p:pic>
        <p:nvPicPr>
          <p:cNvPr id="4" name="Picture 2" descr="https://i.gifer.com/Qx7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88" y="1738649"/>
            <a:ext cx="2201259" cy="30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47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5">
              <a:srgbClr val="FFFF00"/>
            </a:gs>
            <a:gs pos="26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151611/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5" y="850004"/>
            <a:ext cx="4288665" cy="491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736x/cb/2f/c1/cb2fc13e612a39a17baf11d662b53df7--fairy-tale-illustrations-three-little-pi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36" y="373488"/>
            <a:ext cx="3271234" cy="29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beesona.ru/upload/426/654899bd21f22cf0ecf14c73f24b6303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0" y="3915179"/>
            <a:ext cx="3457980" cy="20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52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9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5" y="486334"/>
            <a:ext cx="2911077" cy="388143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92" y="2765895"/>
            <a:ext cx="2911077" cy="3881437"/>
          </a:xfrm>
        </p:spPr>
      </p:pic>
      <p:pic>
        <p:nvPicPr>
          <p:cNvPr id="5122" name="Picture 2" descr="Маэстро за роялем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1" y="486334"/>
            <a:ext cx="1542278" cy="13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узыка - моя жизн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5190186"/>
            <a:ext cx="1536458" cy="121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6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5">
              <a:srgbClr val="7030A0"/>
            </a:gs>
            <a:gs pos="44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тличная Си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" y="501739"/>
            <a:ext cx="641367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8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5">
              <a:srgbClr val="FFFF00"/>
            </a:gs>
            <a:gs pos="26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" y="573206"/>
            <a:ext cx="6564573" cy="563652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776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806"/>
            <a:ext cx="9144000" cy="75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chitalnya.ru/upload/612/94033b01a734575a4f62cbd380b50aee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88" y="103354"/>
            <a:ext cx="5204678" cy="6754646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  <a:effectLst>
            <a:glow rad="19050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967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000">
              <a:srgbClr val="7030A0"/>
            </a:gs>
            <a:gs pos="44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9" y="434819"/>
            <a:ext cx="2911077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51" y="2237861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1641321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70933" cy="4939477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7688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8xamRRnUEKqBWyOz6eN65J3pHo7AdTuyPsHYqayii2J4NDzIc8a6Nu0v8J_v791N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08" y="734097"/>
            <a:ext cx="5459615" cy="5513431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40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FF0000">
                <a:alpha val="73000"/>
              </a:srgbClr>
            </a:gs>
            <a:gs pos="44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6"/>
          <a:stretch/>
        </p:blipFill>
        <p:spPr>
          <a:xfrm>
            <a:off x="450761" y="646183"/>
            <a:ext cx="3477295" cy="399021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38" y="1532588"/>
            <a:ext cx="3406492" cy="4818532"/>
          </a:xfrm>
        </p:spPr>
      </p:pic>
    </p:spTree>
    <p:extLst>
      <p:ext uri="{BB962C8B-B14F-4D97-AF65-F5344CB8AC3E}">
        <p14:creationId xmlns:p14="http://schemas.microsoft.com/office/powerpoint/2010/main" val="132389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allpaperstock.net/poppy-queen-wallpapers_3817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79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54" y="0"/>
            <a:ext cx="5260358" cy="6858000"/>
          </a:xfrm>
          <a:prstGeom prst="rect">
            <a:avLst/>
          </a:prstGeom>
          <a:effectLst>
            <a:glow rad="17526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43095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1573009/cfef1cb8-8b4d-4662-8027-c4a577a30729/s12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410245"/>
            <a:ext cx="3087688" cy="385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s6.livemaster.ru/storage/e9/06/0270a335c1d2061bedea35c520v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71" y="2227409"/>
            <a:ext cx="2818392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1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83776"/>
          </a:xfrm>
          <a:prstGeom prst="rect">
            <a:avLst/>
          </a:prstGeom>
        </p:spPr>
      </p:pic>
      <p:pic>
        <p:nvPicPr>
          <p:cNvPr id="11266" name="Picture 2" descr="https://i.gifer.com/ML2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48" y="216365"/>
            <a:ext cx="2574747" cy="26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19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7030A0"/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8132" r="-2682" b="11428"/>
          <a:stretch/>
        </p:blipFill>
        <p:spPr>
          <a:xfrm>
            <a:off x="1197735" y="837127"/>
            <a:ext cx="7392473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0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FF0000">
                <a:alpha val="58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1"/>
          <a:stretch/>
        </p:blipFill>
        <p:spPr>
          <a:xfrm>
            <a:off x="5498811" y="2186673"/>
            <a:ext cx="3243109" cy="412670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7" y="463638"/>
            <a:ext cx="5022761" cy="3786389"/>
          </a:xfrm>
        </p:spPr>
      </p:pic>
      <p:pic>
        <p:nvPicPr>
          <p:cNvPr id="15362" name="Picture 2" descr="Музыка и танцы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42" y="4778062"/>
            <a:ext cx="1003166" cy="170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0"/>
            <a:ext cx="4119315" cy="6858000"/>
          </a:xfrm>
          <a:prstGeom prst="rect">
            <a:avLst/>
          </a:prstGeom>
          <a:effectLst>
            <a:glow rad="1905000">
              <a:srgbClr val="FFC000">
                <a:alpha val="68000"/>
              </a:srgbClr>
            </a:glow>
            <a:reflection endPos="65000" dist="508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39" y="399508"/>
            <a:ext cx="2247900" cy="20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9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" y="0"/>
            <a:ext cx="5138670" cy="6858000"/>
          </a:xfrm>
          <a:prstGeom prst="rect">
            <a:avLst/>
          </a:prstGeom>
        </p:spPr>
      </p:pic>
      <p:pic>
        <p:nvPicPr>
          <p:cNvPr id="2050" name="Picture 2" descr="Смайлики танцу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26" y="450761"/>
            <a:ext cx="1700011" cy="10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ata3.proshkolu.ru/content/media/pic/std/3000000/2864000/2863154-107353c4791d23d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23" y="4031088"/>
            <a:ext cx="2498501" cy="22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50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DBCDF7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4" y="378690"/>
            <a:ext cx="3812104" cy="257473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61" y="1169839"/>
            <a:ext cx="2179320" cy="352684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782" y="4090473"/>
            <a:ext cx="1844740" cy="23494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45" y="2767526"/>
            <a:ext cx="335309" cy="13229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59" y="4509766"/>
            <a:ext cx="1232452" cy="13229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275" y="4262682"/>
            <a:ext cx="2792272" cy="13229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6" y="3585586"/>
            <a:ext cx="4283211" cy="28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6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7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586853"/>
            <a:ext cx="8393373" cy="5759355"/>
          </a:xfrm>
          <a:prstGeom prst="rect">
            <a:avLst/>
          </a:prstGeom>
          <a:effectLst>
            <a:glow rad="1295400">
              <a:srgbClr val="7030A0"/>
            </a:glow>
          </a:effectLst>
        </p:spPr>
      </p:pic>
    </p:spTree>
    <p:extLst>
      <p:ext uri="{BB962C8B-B14F-4D97-AF65-F5344CB8AC3E}">
        <p14:creationId xmlns:p14="http://schemas.microsoft.com/office/powerpoint/2010/main" val="108929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631065"/>
            <a:ext cx="2597569" cy="53852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03" y="540912"/>
            <a:ext cx="3248898" cy="24530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9" y="3493479"/>
            <a:ext cx="4584879" cy="3076580"/>
          </a:xfrm>
          <a:prstGeom prst="rect">
            <a:avLst/>
          </a:prstGeom>
        </p:spPr>
      </p:pic>
      <p:pic>
        <p:nvPicPr>
          <p:cNvPr id="13314" name="Picture 2" descr="Музыка и танц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3" y="3683359"/>
            <a:ext cx="916545" cy="9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6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FF0000">
                <a:alpha val="36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0"/>
            <a:ext cx="6027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6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FF0000">
                <a:alpha val="73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4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stihi.ru/pics/2012/08/11/3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8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7030A0">
                <a:alpha val="54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22" y="3528812"/>
            <a:ext cx="3910101" cy="2511379"/>
          </a:xfrm>
        </p:spPr>
      </p:pic>
      <p:pic>
        <p:nvPicPr>
          <p:cNvPr id="4098" name="Picture 2" descr="анимация фиалки фея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" y="938995"/>
            <a:ext cx="3813199" cy="45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гра на пионин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25" y="605307"/>
            <a:ext cx="1184857" cy="12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2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b1/f4/7a/b1f47a297ad0d5de746cb50e59181c03--piano-art-the-pi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5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6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7030A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901521"/>
            <a:ext cx="7057623" cy="5087156"/>
          </a:xfrm>
          <a:prstGeom prst="rect">
            <a:avLst/>
          </a:prstGeom>
          <a:gradFill>
            <a:gsLst>
              <a:gs pos="58000">
                <a:srgbClr val="DBCDF7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</p:spPr>
      </p:pic>
    </p:spTree>
    <p:extLst>
      <p:ext uri="{BB962C8B-B14F-4D97-AF65-F5344CB8AC3E}">
        <p14:creationId xmlns:p14="http://schemas.microsoft.com/office/powerpoint/2010/main" val="55006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00B0F0"/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79" y="257575"/>
            <a:ext cx="3296992" cy="4947321"/>
          </a:xfrm>
        </p:spPr>
      </p:pic>
      <p:pic>
        <p:nvPicPr>
          <p:cNvPr id="6148" name="Picture 4" descr="https://sun1-99.userapi.com/BZ1Tyqe3SLcebzacKfN_f2cpFye4c8lFvNnKug/RGfZFjEp0I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2601531"/>
            <a:ext cx="4430332" cy="37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Играем на баян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43" y="748248"/>
            <a:ext cx="1326524" cy="10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Хоровод вокруг ел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" y="643945"/>
            <a:ext cx="1352281" cy="105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2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00B0F0"/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94125" cy="6858001"/>
          </a:xfrm>
          <a:prstGeom prst="rect">
            <a:avLst/>
          </a:prstGeom>
          <a:ln>
            <a:noFill/>
          </a:ln>
          <a:effectLst>
            <a:softEdge rad="749300"/>
          </a:effectLst>
        </p:spPr>
      </p:pic>
    </p:spTree>
    <p:extLst>
      <p:ext uri="{BB962C8B-B14F-4D97-AF65-F5344CB8AC3E}">
        <p14:creationId xmlns:p14="http://schemas.microsoft.com/office/powerpoint/2010/main" val="2124731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844417/v844417841/13bbc0/0HMyVnNAij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3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00B050">
                <a:alpha val="72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6" y="782548"/>
            <a:ext cx="3081904" cy="474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67" y="1801209"/>
            <a:ext cx="3451536" cy="4715501"/>
          </a:xfrm>
        </p:spPr>
      </p:pic>
      <p:pic>
        <p:nvPicPr>
          <p:cNvPr id="8194" name="Picture 2" descr="Музыка - моя жизн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1" y="318910"/>
            <a:ext cx="1506828" cy="13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7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весенняя капель фото\мама итог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3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1579344"/>
            <a:ext cx="9144000" cy="382754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905000">
              <a:srgbClr val="00FF00">
                <a:alpha val="36000"/>
              </a:srgbClr>
            </a:glow>
            <a:outerShdw blurRad="1270000" dist="2540000" dir="21540000" sx="99000" sy="99000" algn="ctr" rotWithShape="0">
              <a:srgbClr val="000000">
                <a:alpha val="86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837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6" y="0"/>
            <a:ext cx="512473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545396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321972"/>
            <a:ext cx="3773510" cy="24802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t="38648" r="1044"/>
          <a:stretch/>
        </p:blipFill>
        <p:spPr>
          <a:xfrm>
            <a:off x="4481846" y="1925392"/>
            <a:ext cx="3700713" cy="33871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7" y="3618963"/>
            <a:ext cx="3204301" cy="25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1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58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45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...будь то спуск с берега реки на салазках, вираж на &quot;птице-тройке&amp;quo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2" y="824247"/>
            <a:ext cx="6632683" cy="51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126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7030A0"/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82" y="-1"/>
            <a:ext cx="7206018" cy="7001301"/>
          </a:xfrm>
          <a:prstGeom prst="rect">
            <a:avLst/>
          </a:prstGeom>
        </p:spPr>
      </p:pic>
      <p:pic>
        <p:nvPicPr>
          <p:cNvPr id="2050" name="Picture 2" descr="https://content.foto.my.mail.ru/mail/gulim-07/_animated/i-34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4770" cy="33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11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9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pp.userapi.com/c851436/v851436133/da8cc/NuL15TvpP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6" y="-61414"/>
            <a:ext cx="6018662" cy="69194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 rad="1638300">
              <a:srgbClr val="FF0000">
                <a:alpha val="40000"/>
              </a:srgbClr>
            </a:glow>
            <a:outerShdw dir="7620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469900"/>
          </a:effectLst>
          <a:scene3d>
            <a:camera prst="orthographicFront"/>
            <a:lightRig rig="threePt" dir="t"/>
          </a:scene3d>
          <a:sp3d prstMaterial="matte">
            <a:bevelB prst="relaxedInset"/>
          </a:sp3d>
        </p:spPr>
      </p:pic>
    </p:spTree>
    <p:extLst>
      <p:ext uri="{BB962C8B-B14F-4D97-AF65-F5344CB8AC3E}">
        <p14:creationId xmlns:p14="http://schemas.microsoft.com/office/powerpoint/2010/main" val="32695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FF0000">
                <a:alpha val="60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1043186"/>
            <a:ext cx="3145343" cy="44560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66" y="334848"/>
            <a:ext cx="3116689" cy="2389033"/>
          </a:xfrm>
        </p:spPr>
      </p:pic>
      <p:pic>
        <p:nvPicPr>
          <p:cNvPr id="9218" name="Picture 2" descr="https://otvet.imgsmail.ru/download/u_0957a593ff0dfd04a6530559c008154c_8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299" y="3090726"/>
            <a:ext cx="38100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68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002060">
                <a:alpha val="72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tatic.wixstatic.com/media/441902_651743b5a0614659a3c9edb2cc8161a0~mv2.jpg_srz_408_307_85_22_0.50_1.20_0.00_jpg_sr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2" y="288127"/>
            <a:ext cx="4546242" cy="373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pinimg.com/originals/62/c4/f4/62c4f40f68d179d985e8fcdabf98cfe7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33" y="1794956"/>
            <a:ext cx="3387144" cy="385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8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bs.twimg.com/media/D0-xx9PWoAULJj9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3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ytimg.com/vi/YqHhRF7XbV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6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00B0F0"/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6" y="2356834"/>
            <a:ext cx="4056845" cy="36060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6" y="772732"/>
            <a:ext cx="4095482" cy="3503053"/>
          </a:xfrm>
        </p:spPr>
      </p:pic>
    </p:spTree>
    <p:extLst>
      <p:ext uri="{BB962C8B-B14F-4D97-AF65-F5344CB8AC3E}">
        <p14:creationId xmlns:p14="http://schemas.microsoft.com/office/powerpoint/2010/main" val="1389574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56" y="0"/>
            <a:ext cx="4723069" cy="6858000"/>
          </a:xfrm>
          <a:prstGeom prst="rect">
            <a:avLst/>
          </a:prstGeom>
          <a:solidFill>
            <a:srgbClr val="00B0F0">
              <a:alpha val="50000"/>
            </a:srgbClr>
          </a:solidFill>
        </p:spPr>
      </p:pic>
    </p:spTree>
    <p:extLst>
      <p:ext uri="{BB962C8B-B14F-4D97-AF65-F5344CB8AC3E}">
        <p14:creationId xmlns:p14="http://schemas.microsoft.com/office/powerpoint/2010/main" val="2960544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736x/88/60/86/8860860aae6063fecce26d2d41fd04eb--my-secret-garden-secret-gard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" y="0"/>
            <a:ext cx="643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0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1-30.userapi.com/c205328/v205328209/8cc7d/wE6Ru89Hn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86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5">
                <a:lumMod val="75000"/>
              </a:scheme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64" y="0"/>
            <a:ext cx="5160404" cy="6858000"/>
          </a:xfrm>
          <a:prstGeom prst="rect">
            <a:avLst/>
          </a:prstGeom>
        </p:spPr>
      </p:pic>
      <p:pic>
        <p:nvPicPr>
          <p:cNvPr id="3" name="Picture 2" descr="https://img1.picmix.com/output/stamp/normal/7/1/1/7/1397117_2abf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37" y="637066"/>
            <a:ext cx="2533650" cy="15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Музыка и танц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25" y="637066"/>
            <a:ext cx="1261102" cy="116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0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FFFF00"/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0" y="-167425"/>
            <a:ext cx="4421875" cy="6858000"/>
          </a:xfrm>
          <a:prstGeom prst="rect">
            <a:avLst/>
          </a:prstGeom>
          <a:ln>
            <a:gradFill>
              <a:gsLst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905000">
              <a:srgbClr val="00FF00">
                <a:alpha val="54000"/>
              </a:srgbClr>
            </a:glow>
            <a:softEdge rad="355600"/>
          </a:effectLst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73" y="1571223"/>
            <a:ext cx="3228574" cy="4124605"/>
          </a:xfrm>
          <a:prstGeom prst="rect">
            <a:avLst/>
          </a:prstGeom>
        </p:spPr>
      </p:pic>
      <p:pic>
        <p:nvPicPr>
          <p:cNvPr id="14338" name="Picture 2" descr="Музыка и танцы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44" y="386366"/>
            <a:ext cx="1555931" cy="118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58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7030A0">
                <a:alpha val="70000"/>
              </a:srgbClr>
            </a:gs>
            <a:gs pos="26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9" y="0"/>
            <a:ext cx="6537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9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0070C0"/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черний туман на Вуоксе. Озеро Вуокса, Карельский перешеек Ленинградской области. Автор: Виктор Калечен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07" y="244699"/>
            <a:ext cx="5396248" cy="61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2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5">
              <a:srgbClr val="D6D9CF"/>
            </a:gs>
            <a:gs pos="26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1188234"/>
            <a:ext cx="3089720" cy="482893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25" y="2160588"/>
            <a:ext cx="2884900" cy="3881437"/>
          </a:xfrm>
        </p:spPr>
      </p:pic>
      <p:pic>
        <p:nvPicPr>
          <p:cNvPr id="1028" name="Picture 4" descr="https://99px.ru/sstorage/86/2017/07/1300717224812265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63" y="218941"/>
            <a:ext cx="1919129" cy="17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862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1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1282</TotalTime>
  <Words>0</Words>
  <Application>Microsoft Office PowerPoint</Application>
  <PresentationFormat>Экран (4:3)</PresentationFormat>
  <Paragraphs>0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7" baseType="lpstr">
      <vt:lpstr>Arial</vt:lpstr>
      <vt:lpstr>Calibri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Типа Я</dc:creator>
  <cp:lastModifiedBy>Типа Я</cp:lastModifiedBy>
  <cp:revision>241</cp:revision>
  <dcterms:created xsi:type="dcterms:W3CDTF">2019-03-03T19:22:20Z</dcterms:created>
  <dcterms:modified xsi:type="dcterms:W3CDTF">2020-03-03T09:04:17Z</dcterms:modified>
</cp:coreProperties>
</file>