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  <p:sldMasterId id="2147483868" r:id="rId2"/>
    <p:sldMasterId id="2147483952" r:id="rId3"/>
  </p:sldMasterIdLst>
  <p:sldIdLst>
    <p:sldId id="259" r:id="rId4"/>
    <p:sldId id="256" r:id="rId5"/>
    <p:sldId id="257" r:id="rId6"/>
    <p:sldId id="262" r:id="rId7"/>
    <p:sldId id="260" r:id="rId8"/>
    <p:sldId id="264" r:id="rId9"/>
    <p:sldId id="263" r:id="rId10"/>
    <p:sldId id="261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3B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750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833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050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784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267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726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588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967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152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80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94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32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466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68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98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0956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209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4950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754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822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700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677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442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0372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501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782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073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0172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915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1296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594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5147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643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4374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931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25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809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363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61848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573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95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26920680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301F58-F82D-4621-B0BD-391FE84E31CC}" type="datetimeFigureOut">
              <a:rPr lang="ru-RU" smtClean="0"/>
              <a:t>07.03.2020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488CEF5-CCB0-4149-B77B-065FD264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75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  <p:sldLayoutId id="2147483970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avatars.mds.yandex.net/get-pdb/1948869/a0d3e524-2071-4584-8da2-1daba0f04ef3/ori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51" y="797421"/>
            <a:ext cx="10890298" cy="606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1200" dirty="0"/>
              <a:t>ДЕПАРТАМЕНТ СЕМЬИ, </a:t>
            </a:r>
            <a:r>
              <a:rPr lang="ru-RU" sz="1200" dirty="0" smtClean="0"/>
              <a:t>СОЦИАЛЬНОЙ </a:t>
            </a:r>
            <a:r>
              <a:rPr lang="ru-RU" sz="1200" dirty="0"/>
              <a:t>И ДЕМОГРАФИЧЕСКОЙ ПОЛИТИКИ БРЯНСКОЙ ОБЛАСТИ</a:t>
            </a:r>
          </a:p>
          <a:p>
            <a:pPr algn="ctr"/>
            <a:r>
              <a:rPr lang="ru-RU" sz="1200" b="1" dirty="0"/>
              <a:t>ГОСУДАРСТВЕННОЕ БЮДЖЕТНОЕ УЧРЕЖДЕНИЕ </a:t>
            </a:r>
            <a:r>
              <a:rPr lang="ru-RU" sz="1200" b="1" dirty="0" smtClean="0"/>
              <a:t>СОЦИАЛЬНОГО </a:t>
            </a:r>
            <a:r>
              <a:rPr lang="ru-RU" sz="1200" b="1" dirty="0"/>
              <a:t>ОБСЛУЖИВАНИЯ БРЯНСКОЙ </a:t>
            </a:r>
            <a:r>
              <a:rPr lang="ru-RU" sz="1200" b="1" dirty="0" smtClean="0"/>
              <a:t>ОБЛАСТИЦЕНТР </a:t>
            </a:r>
            <a:r>
              <a:rPr lang="ru-RU" sz="1200" b="1" dirty="0"/>
              <a:t>СОЦИАЛЬНОЙ ПОМОЩИ СЕМЬЕ И ДЕТЯМ</a:t>
            </a:r>
            <a:endParaRPr lang="ru-RU" sz="1200" dirty="0"/>
          </a:p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      Презентация </a:t>
            </a:r>
          </a:p>
          <a:p>
            <a:pPr algn="ctr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          «С Международным женским днем!»</a:t>
            </a:r>
          </a:p>
          <a:p>
            <a:pPr algn="ctr"/>
            <a:endParaRPr lang="ru-RU" sz="20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</a:t>
            </a:r>
          </a:p>
          <a:p>
            <a:pPr algn="ctr"/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           Подготовила 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                         воспитатель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</a:rPr>
              <a:t>ЦСПСиД</a:t>
            </a:r>
            <a:endParaRPr lang="ru-RU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              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</a:rPr>
              <a:t>Руденко С. П.</a:t>
            </a:r>
          </a:p>
          <a:p>
            <a:pPr algn="ctr"/>
            <a:endParaRPr lang="ru-RU" sz="1600" b="1" i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ru-RU" b="1" i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г. Брянск, 2020г.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1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6056" y="333830"/>
            <a:ext cx="11001829" cy="957942"/>
          </a:xfrm>
          <a:ln>
            <a:noFill/>
          </a:ln>
        </p:spPr>
        <p:txBody>
          <a:bodyPr/>
          <a:lstStyle/>
          <a:p>
            <a:r>
              <a:rPr lang="ru-RU" sz="4400" b="1" i="1" dirty="0" smtClean="0">
                <a:solidFill>
                  <a:srgbClr val="853B87"/>
                </a:solidFill>
                <a:latin typeface="Bahnschrift SemiLight" panose="020B0502040204020203" pitchFamily="34" charset="0"/>
              </a:rPr>
              <a:t>С  Международным женским днем !</a:t>
            </a:r>
            <a:endParaRPr lang="ru-RU" sz="4400" b="1" i="1" dirty="0">
              <a:solidFill>
                <a:srgbClr val="853B87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www.stihi.ru/pics/2019/03/08/34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35" y="1130538"/>
            <a:ext cx="9680777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86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ttps://avatars.mds.yandex.net/get-pdb/1747618/42aa56cd-a7d0-4b45-99ab-6720c404358f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91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https://avatars.mds.yandex.net/get-pdb/1539962/e8a917d8-9cd3-4929-866b-d34cfe6c204f/ori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avatars.mds.yandex.net/get-pdb/964669/2e2f4c1f-9238-4dc5-bbb1-d056b64095a8/s1200?webp=fal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7" t="30199" r="5515" b="13291"/>
          <a:stretch/>
        </p:blipFill>
        <p:spPr bwMode="auto">
          <a:xfrm>
            <a:off x="1" y="0"/>
            <a:ext cx="54837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07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get-pdb/906476/161d87bd-f9a9-4df2-aca4-415e05065ff5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4" y="2232330"/>
            <a:ext cx="6202013" cy="462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0-tub-ru.yandex.net/i?id=0d629fedf222b79d71db8b23c2d902e0&amp;n=33&amp;w=225&amp;h=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010" y="1274617"/>
            <a:ext cx="6029990" cy="439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7.files.enjourney.ru/upload/5ebcda7571f431dfe387c16231399617/1920x0/e43bb6c4f27e6a289622bed2ca1054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0" t="57877" r="2529" b="18486"/>
          <a:stretch/>
        </p:blipFill>
        <p:spPr bwMode="auto">
          <a:xfrm>
            <a:off x="16564" y="0"/>
            <a:ext cx="6185450" cy="223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28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2" name="Picture 4" descr="https://avatars.mds.yandex.net/get-pdb/1809111/f2e29361-d02b-413a-98c0-05f4473b77f0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94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Открою твою душу&#10;&#10;&quot;Какие краски надо взять, чтобы Весну нарисовать? &#10;Зелёный, ярко-голубой и жёлтый, можно золотой. &#10;Но сколько б красок нам не брать, Весну одну нарисовать, &#10;Без Доброты, Любви и Счастья никак нельзя, не обольщайся.&#10;Какие краски надо взять, чтобы Добро нарисовать? &#10;Возьмём все тёплые тона – все те, что дарит нам Весна, &#10;И к ним добавим белый цвет, умножим всё на много лет, &#10;Чтобы Добро приумножалось и никуда не затерялось. &#10;Какие краски надо взять, чтобы Любовь нарисовать? &#10;Возьмём, опять все те тона, что дарит нам весной Весна. &#10;И для Любви той солнца луч, который вышел из-за туч, &#10;Наполнил радостью сердца, мы нарисуем без конца! &#10;Какие краски надо взять, чтоб счастье нам нарисовать? &#10;Всех красок не собрать цвета, ведь наша жизнь не так проста. &#10;Возьмём мы краски от Любви, от Доброты и от Весны. &#10;Ты с ними проживи свой век и будешь счастлив, человек!&quot;&#10;&#10; Валерия Наумова&#10;https://www.liveinternet.ru/users/5249520/post433296359/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54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ifeo.ru/wp-content/uploads/otkrytka-8-marta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" t="21190" r="53060" b="4630"/>
          <a:stretch/>
        </p:blipFill>
        <p:spPr bwMode="auto">
          <a:xfrm>
            <a:off x="7332441" y="0"/>
            <a:ext cx="4859561" cy="676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96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avatars.mds.yandex.net/get-pdb/1879296/ac7d4333-9568-4fea-a1c5-93dabdebf5d9/or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21048" r="4247" b="279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32839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C00000"/>
                </a:solidFill>
              </a:rPr>
              <a:t>Спасибо за внимание</a:t>
            </a:r>
            <a:endParaRPr lang="ru-RU" sz="48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1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945" y="2208157"/>
            <a:ext cx="10058400" cy="13716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Источники :</a:t>
            </a:r>
            <a:br>
              <a:rPr lang="ru-RU" sz="2400" dirty="0" smtClean="0"/>
            </a:br>
            <a:r>
              <a:rPr lang="en-US" sz="2000" dirty="0" smtClean="0"/>
              <a:t>yandex.ru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en-US" sz="2000" dirty="0" smtClean="0"/>
              <a:t>yandex.ua</a:t>
            </a:r>
            <a:br>
              <a:rPr lang="en-US" sz="2000" dirty="0" smtClean="0"/>
            </a:br>
            <a:r>
              <a:rPr lang="en-US" sz="2000" dirty="0" smtClean="0"/>
              <a:t>wordyou.ru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en-US" sz="2000" dirty="0" smtClean="0"/>
              <a:t>imagecolor.ru</a:t>
            </a:r>
            <a:br>
              <a:rPr lang="en-US" sz="2000" dirty="0" smtClean="0"/>
            </a:br>
            <a:r>
              <a:rPr lang="en-US" sz="2000" dirty="0" err="1" smtClean="0"/>
              <a:t>file.army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366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1_Савон">
  <a:themeElements>
    <a:clrScheme name="Савон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ppt/theme/theme3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141</TotalTime>
  <Words>58</Words>
  <Application>Microsoft Office PowerPoint</Application>
  <PresentationFormat>Широкоэкранный</PresentationFormat>
  <Paragraphs>28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Bahnschrift SemiLight</vt:lpstr>
      <vt:lpstr>Century Gothic</vt:lpstr>
      <vt:lpstr>Garamond</vt:lpstr>
      <vt:lpstr>Tw Cen MT</vt:lpstr>
      <vt:lpstr>2_Савон</vt:lpstr>
      <vt:lpstr>1_Савон</vt:lpstr>
      <vt:lpstr>Капля</vt:lpstr>
      <vt:lpstr>Презентация PowerPoint</vt:lpstr>
      <vt:lpstr>С  Международным женским днем 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: yandex.ru yandex.ua wordyou.ru imagecolor.ru file.army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16</cp:revision>
  <dcterms:created xsi:type="dcterms:W3CDTF">2020-03-07T08:07:46Z</dcterms:created>
  <dcterms:modified xsi:type="dcterms:W3CDTF">2020-03-07T11:48:12Z</dcterms:modified>
</cp:coreProperties>
</file>