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F62535-A754-4C37-A7C2-A7A8C8EE1DD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1956CB-EBFB-4593-A2E0-F06E3C1331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66"/>
            <a:ext cx="9144000" cy="688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644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«Средняя общеобразовательная школа № 12»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44823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ИССЛЕДОВАТЕЛЬСКАЯ РАБОТА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тему </a:t>
            </a:r>
            <a:r>
              <a:rPr lang="ru-RU" dirty="0" smtClean="0">
                <a:solidFill>
                  <a:srgbClr val="92D050"/>
                </a:solidFill>
              </a:rPr>
              <a:t>«Головоломки и их влияние на развитие логического мышления»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 математике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ученик 6 «А» класса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Корчагин Артём Павлович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Руководитель: Федосеева Елена Анатольевна,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учитель математики высшей категории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Введение</a:t>
            </a:r>
            <a:endParaRPr lang="ru-RU" sz="8800" dirty="0"/>
          </a:p>
        </p:txBody>
      </p:sp>
      <p:pic>
        <p:nvPicPr>
          <p:cNvPr id="1026" name="Picture 2" descr="C:\Users\Елена\Desktop\для презентации\bfbd67778ccff24df9234d142f60708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Выяснить, для чего нужны головоломки и как они влияют на развитие мышления и логики (кто решал их раньше, тот справился с нашими заданиями).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данной теме. 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какие бывают математические головоломки.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влияет ли решение головоломок на развитие логического мышления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решения головоломок на развитие логического мышления.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предполагаем, что учащиеся решающие головоломки быстрее других находят пути решения как стандартных, так и нестандартных задач.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специальной литературы и интернет-источников; классификация; систематизация полученных результатов; 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учащихся; тестирование (решение математических головоломок).</a:t>
            </a:r>
          </a:p>
          <a:p>
            <a:endParaRPr lang="ru-RU" sz="1600" dirty="0"/>
          </a:p>
        </p:txBody>
      </p:sp>
      <p:pic>
        <p:nvPicPr>
          <p:cNvPr id="2052" name="Picture 4" descr="C:\Users\Елена\Desktop\для презентации\cubes-4k-squares-art-splin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3538" y="-9786938"/>
            <a:ext cx="7200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Елена\Desktop\для презентации\2101142116_1871695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6781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-1714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головоломок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019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Некоторые головоломки известны с глубокой древности. Оригинальные логические задачи находят на стенных египетских пирамид, в древнегреческих манускриптах и в других исторических памятниках. Эпохой расцвета в средневековой истории головоломок можно считать конец IX века.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0512" y="1556792"/>
            <a:ext cx="3971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Шотландский египтолог </a:t>
            </a:r>
            <a:r>
              <a:rPr lang="ru-RU" dirty="0" err="1">
                <a:solidFill>
                  <a:schemeClr val="bg1"/>
                </a:solidFill>
              </a:rPr>
              <a:t>Хинд</a:t>
            </a:r>
            <a:r>
              <a:rPr lang="ru-RU" dirty="0">
                <a:solidFill>
                  <a:schemeClr val="bg1"/>
                </a:solidFill>
              </a:rPr>
              <a:t> обнаружил папирус, датируемый XVII веком до нашей эры, посвященный математике. Он представляет собой свиток длиной около пяти с половиной метров и шириной около пятнадцати сантиметров. Писец </a:t>
            </a:r>
            <a:r>
              <a:rPr lang="ru-RU" dirty="0" err="1">
                <a:solidFill>
                  <a:schemeClr val="bg1"/>
                </a:solidFill>
              </a:rPr>
              <a:t>Ахмес</a:t>
            </a:r>
            <a:r>
              <a:rPr lang="ru-RU" dirty="0">
                <a:solidFill>
                  <a:schemeClr val="bg1"/>
                </a:solidFill>
              </a:rPr>
              <a:t>, написавший текст, утверждает, что скопировал его с оригинала двухсотлетней давности.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4922" y="4509120"/>
            <a:ext cx="5020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Задача 79 из папируса имеет следующее содержание: В семи домах содержат по семь кошек. Каждая кошка ловит семь мышей в день, а каждая мышь, останься она живой, съела бы за тот же день семь колосьев пшеницы. Если каждый колос может дать семь </a:t>
            </a:r>
            <a:r>
              <a:rPr lang="ru-RU" dirty="0" err="1">
                <a:solidFill>
                  <a:schemeClr val="bg1"/>
                </a:solidFill>
              </a:rPr>
              <a:t>гекатов</a:t>
            </a:r>
            <a:r>
              <a:rPr lang="ru-RU" dirty="0">
                <a:solidFill>
                  <a:schemeClr val="bg1"/>
                </a:solidFill>
              </a:rPr>
              <a:t> зерна, сколько всего здесь перечислено?</a:t>
            </a:r>
          </a:p>
        </p:txBody>
      </p:sp>
    </p:spTree>
    <p:extLst>
      <p:ext uri="{BB962C8B-B14F-4D97-AF65-F5344CB8AC3E}">
        <p14:creationId xmlns:p14="http://schemas.microsoft.com/office/powerpoint/2010/main" val="41482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для презентации\Anotomy-Health_banner_57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" y="-12082"/>
            <a:ext cx="9142660" cy="68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27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головоломок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18163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с предметами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со спичками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Головоломки с монетами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головоломки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Проволочные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головоломки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для презентации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головоломка —  это задача занимательной математики с игровыми элементами (правилами возможных действий, иногда — сюжетом), требующая в большей степени сообразительности, нежели математической подготовки или специальных знаний. </a:t>
            </a:r>
            <a:endParaRPr 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Папирус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Ахмеса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Задача о переправе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endParaRPr lang="ru-RU" sz="1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Головоломка Фибоначчи о кроликах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Задача Тартальи «Трудное наследство»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Головоломка Льюиса Кэрролла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«Безумный разрез» Мартина </a:t>
            </a:r>
            <a:r>
              <a:rPr lang="ru-RU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Гарднера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Сингапурская головоломка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царя Соломона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5136141" cy="28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400506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Попробуйте сосчитать, сколько равносторонних треугольников изображено на печати.</a:t>
            </a:r>
          </a:p>
        </p:txBody>
      </p:sp>
    </p:spTree>
    <p:extLst>
      <p:ext uri="{BB962C8B-B14F-4D97-AF65-F5344CB8AC3E}">
        <p14:creationId xmlns:p14="http://schemas.microsoft.com/office/powerpoint/2010/main" val="28713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9036496" cy="1905392"/>
          </a:xfrm>
        </p:spPr>
        <p:txBody>
          <a:bodyPr/>
          <a:lstStyle/>
          <a:p>
            <a:pPr marL="45720" indent="0">
              <a:buNone/>
            </a:pPr>
            <a:r>
              <a:rPr lang="ru-RU" sz="1600" dirty="0"/>
              <a:t>Чтобы выяснить, влияет ли решение головоломок на развитие логического мышления мы провели тестирование на учащихся 6а класса и получили следующие результаты. Одноклассники отвечали на следующие вопросы:</a:t>
            </a:r>
          </a:p>
          <a:p>
            <a:r>
              <a:rPr lang="ru-RU" sz="1600" dirty="0"/>
              <a:t>-Что такое головоломка?</a:t>
            </a:r>
          </a:p>
          <a:p>
            <a:r>
              <a:rPr lang="ru-RU" sz="1600" dirty="0"/>
              <a:t>-Какие головоломки вы знаете?</a:t>
            </a:r>
          </a:p>
          <a:p>
            <a:pPr marL="45720" indent="0">
              <a:buNone/>
            </a:pPr>
            <a:r>
              <a:rPr lang="ru-RU" sz="1600" dirty="0"/>
              <a:t>В опросе участвовало 17 человек.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головоломок. 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развитие 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65174"/>
            <a:ext cx="6048672" cy="3780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7604" y="332656"/>
            <a:ext cx="6400800" cy="3474720"/>
          </a:xfrm>
        </p:spPr>
        <p:txBody>
          <a:bodyPr/>
          <a:lstStyle/>
          <a:p>
            <a:r>
              <a:rPr lang="ru-RU" dirty="0"/>
              <a:t>По результатам исследования, мы выяснили что больше половины головоломок были решены теми ребятами, которые ходили на внеурочные занятия «За страницами учебника математики».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7"/>
            <a:ext cx="6984776" cy="4077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esktop\для презентации\DV0pAeHHI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5580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Цель </a:t>
            </a:r>
            <a:r>
              <a:rPr lang="ru-RU" sz="2200" dirty="0">
                <a:solidFill>
                  <a:schemeClr val="bg1"/>
                </a:solidFill>
              </a:rPr>
              <a:t>гипотезы достигнута. В связи с этим, можно утверждать, что на уроках и внеурочных занятиях по математике необходимо проводить занятия с применением логических игр, ребусов и головоломок. Ведь такие занятия повысят интерес школьников к математике, разовьют образное и логическое мышление. Потому что головоломка - это гимнастика для ума. Решение головоломок развивает память, воображение, находчивость, сообразительность, наблюдательность, логическое мышление и помогает усваивать предметы математического цикла. </a:t>
            </a:r>
          </a:p>
        </p:txBody>
      </p:sp>
    </p:spTree>
    <p:extLst>
      <p:ext uri="{BB962C8B-B14F-4D97-AF65-F5344CB8AC3E}">
        <p14:creationId xmlns:p14="http://schemas.microsoft.com/office/powerpoint/2010/main" val="40364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esktop\для презентации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914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573016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9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570</TotalTime>
  <Words>549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2020-02-13T17:19:23Z</dcterms:created>
  <dcterms:modified xsi:type="dcterms:W3CDTF">2020-02-18T18:43:52Z</dcterms:modified>
</cp:coreProperties>
</file>