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8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6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34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6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09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96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9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5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5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8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123DAD-9DFF-4DB5-9FE5-75105B3A8F7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66DBE3-A76E-4076-B0AC-3767BE545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37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rostransport.com/upload/medialibrary/d6a/yvrsug.1.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736"/>
            <a:ext cx="9144000" cy="128016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образования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«ТЮМЕНСКИЙ ИНДУСТРИАЛЬНЫЙ УНИВЕРСИТЕТ»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ТИУ в г. Ноябрьске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410" y="2066544"/>
            <a:ext cx="9881853" cy="448970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конкурентоспособности автотранспортных </a:t>
            </a:r>
            <a:endParaRPr lang="ru-RU" sz="7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транспортных услуг ЯНАО </a:t>
            </a:r>
          </a:p>
          <a:p>
            <a:pPr algn="ctr"/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ООО «</a:t>
            </a:r>
            <a:r>
              <a:rPr lang="ru-RU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Ямальская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Транспортная Компания») </a:t>
            </a:r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b="1" dirty="0" smtClean="0"/>
          </a:p>
          <a:p>
            <a:pPr algn="r"/>
            <a:r>
              <a:rPr lang="ru-RU" sz="6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6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Джагарьянц</a:t>
            </a:r>
            <a:r>
              <a:rPr lang="ru-RU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  <a:r>
              <a:rPr lang="ru-RU" sz="6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6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курса</a:t>
            </a:r>
          </a:p>
          <a:p>
            <a:pPr algn="r"/>
            <a:r>
              <a:rPr 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р.АТХт-16-</a:t>
            </a:r>
            <a:r>
              <a:rPr lang="ru-RU" sz="6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(9)-1 </a:t>
            </a:r>
          </a:p>
          <a:p>
            <a:pPr algn="r"/>
            <a:r>
              <a:rPr lang="ru-RU" sz="6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sz="6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Саидова</a:t>
            </a:r>
            <a:r>
              <a:rPr lang="ru-RU" sz="6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Н.Г.,</a:t>
            </a:r>
          </a:p>
          <a:p>
            <a:pPr algn="r"/>
            <a:r>
              <a:rPr 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1 квалификационной категории</a:t>
            </a:r>
            <a:endParaRPr lang="ru-RU" sz="6400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36192"/>
            <a:ext cx="12192000" cy="5221224"/>
          </a:xfrm>
        </p:spPr>
        <p:txBody>
          <a:bodyPr/>
          <a:lstStyle/>
          <a:p>
            <a:pPr algn="ctr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3" y="3913632"/>
            <a:ext cx="3413823" cy="2734057"/>
          </a:xfr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69" y="1956816"/>
            <a:ext cx="3861816" cy="35478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6110" y="1775936"/>
            <a:ext cx="11625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Перевозка различных видов грузов; 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Экспедирование;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Страхование грузов на период транспортировки;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Транспортная обработка грузов;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Погрузочно-разгрузочные работы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85" y="3407152"/>
            <a:ext cx="3764214" cy="29535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46504" y="535918"/>
            <a:ext cx="9318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ПРОДУКТА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77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67" y="2688336"/>
            <a:ext cx="2906106" cy="3614738"/>
          </a:xfr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40" y="1127570"/>
            <a:ext cx="4039265" cy="40690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3447288"/>
            <a:ext cx="3076762" cy="32918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3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0" y="1847088"/>
            <a:ext cx="2772121" cy="27697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2231136"/>
            <a:ext cx="6144768" cy="16715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7" y="3719840"/>
            <a:ext cx="3118104" cy="2662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2" y="5308663"/>
            <a:ext cx="3810000" cy="13430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5136024"/>
            <a:ext cx="3447287" cy="9721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Лента лицом вниз 10"/>
          <p:cNvSpPr/>
          <p:nvPr/>
        </p:nvSpPr>
        <p:spPr>
          <a:xfrm>
            <a:off x="1170433" y="301752"/>
            <a:ext cx="9774936" cy="1545336"/>
          </a:xfrm>
          <a:prstGeom prst="ribb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распространения рекламы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91281" cy="1659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Бюджет рекламной кампании 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Ямальская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Транспортная Компания»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604312"/>
              </p:ext>
            </p:extLst>
          </p:nvPr>
        </p:nvGraphicFramePr>
        <p:xfrm>
          <a:off x="1463040" y="2528126"/>
          <a:ext cx="925372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432"/>
                <a:gridCol w="2313432"/>
                <a:gridCol w="2313432"/>
                <a:gridCol w="2313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Рекламные носители</a:t>
                      </a:r>
                      <a:endParaRPr lang="ru-RU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(руб.)</a:t>
                      </a:r>
                      <a:endParaRPr lang="ru-RU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endParaRPr lang="ru-RU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(руб.)</a:t>
                      </a:r>
                      <a:endParaRPr lang="ru-RU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Местное телевидение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раза в день течение 3 месяцев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баннеров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в неделю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0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590288" y="1435608"/>
            <a:ext cx="8631936" cy="5266944"/>
          </a:xfrm>
          <a:prstGeom prst="vertic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Разрабатывая маркетинговую  стратегию  можно   прибегнуть к  услугам специалистов  в  области  маркетинговых  исследований,  рекламы,  связей  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общественностью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И  хотя   эти  специалисты   могут   значительно  повысить эффективность Ваших усилий,  ни в коем случае не возлагайте на них полностью разработку маркетинговой программы. Это слишком рискованно для успеха Вашего бизнеса.</a:t>
            </a:r>
          </a:p>
          <a:p>
            <a:pPr indent="450000" algn="just"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Можно прогнозировать, что на основании разработанных мероприятий будет увеличение объема продаж.</a:t>
            </a:r>
          </a:p>
          <a:p>
            <a:pPr indent="450000" algn="just"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Комплексный подход позволяет увеличить охват аудитории и дает большую отдачу, чем использование отдельных инструментов интернет-рекламы.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6896" y="219456"/>
            <a:ext cx="7196328" cy="850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 rot="21025981">
            <a:off x="255608" y="1249363"/>
            <a:ext cx="10436525" cy="3531936"/>
          </a:xfrm>
          <a:prstGeom prst="flowChartPunchedTap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Сегодня для эффективного развития бизнеса необходим маркетинговый подход, со всей совокупностью инструментов и методов.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искусство, но одного таланта не достаточно для успеха. Экономисту,  менеджеру, особенно предпринимателю любой сферы деятельности нужны маркетинговые знания. Практическое применение этих  знаний повышает устойчивость  и «непотопляемость» организации.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1" y="3782246"/>
            <a:ext cx="3545610" cy="29455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488">
            <a:off x="329543" y="396394"/>
            <a:ext cx="3047027" cy="18665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29761" r="4275" b="38247"/>
          <a:stretch/>
        </p:blipFill>
        <p:spPr>
          <a:xfrm rot="21070914">
            <a:off x="2926781" y="5141729"/>
            <a:ext cx="4527458" cy="12464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93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97851" y="882486"/>
            <a:ext cx="9802965" cy="15589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работы является разработка рекламной кампании для эффективного продвижения услуг организации.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7008" y="2862072"/>
            <a:ext cx="9893808" cy="34778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достижения поставленной цели необходимо решить следующие задачи:</a:t>
            </a:r>
          </a:p>
          <a:p>
            <a:pPr indent="457200" algn="just">
              <a:spcAft>
                <a:spcPts val="0"/>
              </a:spcAft>
            </a:pPr>
            <a:endParaRPr lang="ru-RU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Т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еоретически обосновать элементы комплекса маркетинговых коммуникаций - значение PR, рекламы, стимулирование сбыта и другие вопросы, которые раскрываются при разработке рекламной кампании фирмы;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писать этапы проведения рекламной кампании организации (определение  целевой аудитории, расчет бюджета рекламной кампании, проведение  рекламного 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медиапланирования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наиболее эффективных каналов  воздействия рекламных сообщений);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азработать предложения по совершенствованию системы стратегического планирования на муниципальном уровне.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" y="480150"/>
            <a:ext cx="9166723" cy="5929794"/>
          </a:xfr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46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18872"/>
            <a:ext cx="9613456" cy="4864608"/>
          </a:xfrm>
          <a:ln w="38100">
            <a:solidFill>
              <a:srgbClr val="FF0000"/>
            </a:solidFill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941832" y="5317326"/>
            <a:ext cx="9464040" cy="1467522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услуга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деятельности исполнителя транспортной услуги по удовлетворению потребностей пассажира, грузоотправителя и грузополучателя в перевозках в соответствии с установленными нормами и требованиями. </a:t>
            </a:r>
          </a:p>
        </p:txBody>
      </p:sp>
    </p:spTree>
    <p:extLst>
      <p:ext uri="{BB962C8B-B14F-4D97-AF65-F5344CB8AC3E}">
        <p14:creationId xmlns:p14="http://schemas.microsoft.com/office/powerpoint/2010/main" val="3105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54864"/>
            <a:ext cx="4504943" cy="3977640"/>
          </a:xfr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r="1" b="8644"/>
          <a:stretch/>
        </p:blipFill>
        <p:spPr>
          <a:xfrm>
            <a:off x="4568951" y="1840230"/>
            <a:ext cx="4017264" cy="35753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92" y="3845052"/>
            <a:ext cx="3797808" cy="30129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631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587" y="99904"/>
            <a:ext cx="8534400" cy="1507067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КОНКУРЕНТЫ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03312" y="1609344"/>
            <a:ext cx="2642616" cy="197510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огистическая Компания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25749" y="3097127"/>
            <a:ext cx="2567238" cy="203301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Коваленко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62272" y="2267712"/>
            <a:ext cx="2759758" cy="197510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«Сервис Транс»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688528" y="3579876"/>
            <a:ext cx="1472184" cy="1325880"/>
          </a:xfrm>
          <a:prstGeom prst="down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181036" y="5130142"/>
            <a:ext cx="1481034" cy="755906"/>
          </a:xfrm>
          <a:prstGeom prst="down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07821" y="4242816"/>
            <a:ext cx="1430353" cy="1083474"/>
          </a:xfrm>
          <a:prstGeom prst="down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126537" cy="41954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Picture 1" descr="http://www.rostransport.com/upload/medialibrary/d6a/yvrsug.1.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9918"/>
            <a:ext cx="9648825" cy="533848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1200" y="1093508"/>
            <a:ext cx="7658100" cy="6095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Обьем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автомобильных грузоперевозок в ЯНАО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– 2017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15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298825"/>
            <a:ext cx="11586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604313" cy="6030378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99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1292</TotalTime>
  <Words>364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Сектор</vt:lpstr>
      <vt:lpstr>МИНИСТЕРСТВО ОБРАЗОВАНИЯ И НАУКИ РОССИЙСКОЙ ФЕДЕРАЦИИ Федеральное государственное бюджетное  образовательное учреждение высшего образования «ТЮМЕНСКИЙ ИНДУСТРИАЛЬНЫЙ УНИВЕРСИТЕТ» Филиал ТИУ в г. Ноябрьске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КОНКУРЕНТЫ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Бюджет рекламной кампании  ООО «Ямальская Транспортная Компания»</vt:lpstr>
      <vt:lpstr>РЕКОМЕНДАЦИИ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Nazira Saidova</dc:creator>
  <cp:lastModifiedBy>Nazira Saidova</cp:lastModifiedBy>
  <cp:revision>56</cp:revision>
  <dcterms:created xsi:type="dcterms:W3CDTF">2018-04-15T09:23:28Z</dcterms:created>
  <dcterms:modified xsi:type="dcterms:W3CDTF">2020-03-09T13:19:32Z</dcterms:modified>
</cp:coreProperties>
</file>