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3" r:id="rId13"/>
    <p:sldId id="265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81B9F-3213-465B-9C6F-451DD11CDEF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C1E8C-9A36-4A4E-9EC3-DF67E5A4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3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Особенности организма человека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7" y="116632"/>
            <a:ext cx="89884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43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76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180512" cy="613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70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9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9592" cy="686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84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37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26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9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6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9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24192" cy="586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387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3" action="ppaction://hlinksldjump"/>
              </a:rPr>
              <a:t>Схема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89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9" y="332656"/>
            <a:ext cx="7536160" cy="565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824192" cy="586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24192" cy="586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2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7" y="404664"/>
            <a:ext cx="7920203" cy="59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8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55765" cy="641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органов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548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Особенности организма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Системы органов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организма человека</dc:title>
  <dc:creator>AMKK</dc:creator>
  <cp:lastModifiedBy>AMKK</cp:lastModifiedBy>
  <cp:revision>3</cp:revision>
  <dcterms:created xsi:type="dcterms:W3CDTF">2019-09-10T06:19:32Z</dcterms:created>
  <dcterms:modified xsi:type="dcterms:W3CDTF">2019-09-10T06:44:11Z</dcterms:modified>
</cp:coreProperties>
</file>