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57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DF2"/>
    <a:srgbClr val="99FF99"/>
    <a:srgbClr val="006600"/>
    <a:srgbClr val="F1D387"/>
    <a:srgbClr val="DDD27F"/>
    <a:srgbClr val="FF99FF"/>
    <a:srgbClr val="F27A9F"/>
    <a:srgbClr val="EB2965"/>
    <a:srgbClr val="FF33CC"/>
    <a:srgbClr val="19D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8739D-3555-453F-9A1F-9D81F6E1FAC4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B950784E-3038-4A62-8286-585AD80E2950}">
      <dgm:prSet phldrT="[Текст]" custT="1"/>
      <dgm:spPr>
        <a:solidFill>
          <a:srgbClr val="F27A9F"/>
        </a:solidFill>
      </dgm:spPr>
      <dgm:t>
        <a:bodyPr/>
        <a:lstStyle/>
        <a:p>
          <a:r>
            <a:rPr lang="ru-RU" sz="3000" b="1" dirty="0" err="1" smtClean="0">
              <a:solidFill>
                <a:schemeClr val="tx1"/>
              </a:solidFill>
            </a:rPr>
            <a:t>Деятельностный</a:t>
          </a:r>
          <a:r>
            <a:rPr lang="ru-RU" sz="3000" b="1" dirty="0" smtClean="0">
              <a:solidFill>
                <a:schemeClr val="tx1"/>
              </a:solidFill>
            </a:rPr>
            <a:t> подход</a:t>
          </a:r>
          <a:endParaRPr lang="ru-RU" sz="3000" b="1" dirty="0">
            <a:solidFill>
              <a:schemeClr val="tx1"/>
            </a:solidFill>
          </a:endParaRPr>
        </a:p>
      </dgm:t>
    </dgm:pt>
    <dgm:pt modelId="{D0379BA0-1C32-488C-B217-9891558088A9}" type="parTrans" cxnId="{53FD23D7-C4AE-48D1-88E1-96494EA47D33}">
      <dgm:prSet/>
      <dgm:spPr/>
      <dgm:t>
        <a:bodyPr/>
        <a:lstStyle/>
        <a:p>
          <a:endParaRPr lang="ru-RU"/>
        </a:p>
      </dgm:t>
    </dgm:pt>
    <dgm:pt modelId="{A4CBBB6E-9F43-4D16-BD39-87FEB0FED2DF}" type="sibTrans" cxnId="{53FD23D7-C4AE-48D1-88E1-96494EA47D33}">
      <dgm:prSet/>
      <dgm:spPr/>
      <dgm:t>
        <a:bodyPr/>
        <a:lstStyle/>
        <a:p>
          <a:endParaRPr lang="ru-RU"/>
        </a:p>
      </dgm:t>
    </dgm:pt>
    <dgm:pt modelId="{FE0D3672-860D-40B5-BA3B-D8C760EFB67C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Дифференциация и </a:t>
          </a:r>
          <a:r>
            <a:rPr lang="ru-RU" sz="2800" b="1" dirty="0" err="1" smtClean="0">
              <a:solidFill>
                <a:schemeClr val="tx1"/>
              </a:solidFill>
            </a:rPr>
            <a:t>програмирование</a:t>
          </a:r>
          <a:r>
            <a:rPr lang="ru-RU" sz="2800" b="1" dirty="0" smtClean="0">
              <a:solidFill>
                <a:schemeClr val="tx1"/>
              </a:solidFill>
            </a:rPr>
            <a:t> обучения</a:t>
          </a:r>
          <a:endParaRPr lang="ru-RU" sz="2800" b="1" dirty="0">
            <a:solidFill>
              <a:schemeClr val="tx1"/>
            </a:solidFill>
          </a:endParaRPr>
        </a:p>
      </dgm:t>
    </dgm:pt>
    <dgm:pt modelId="{24761311-8136-44DE-9F62-F1307AA3AD0A}" type="parTrans" cxnId="{2BF49AC7-0634-4E07-BEC5-A10A46946796}">
      <dgm:prSet/>
      <dgm:spPr/>
      <dgm:t>
        <a:bodyPr/>
        <a:lstStyle/>
        <a:p>
          <a:endParaRPr lang="ru-RU"/>
        </a:p>
      </dgm:t>
    </dgm:pt>
    <dgm:pt modelId="{3CDD845E-6B25-42A8-9168-6AB49F769760}" type="sibTrans" cxnId="{2BF49AC7-0634-4E07-BEC5-A10A46946796}">
      <dgm:prSet/>
      <dgm:spPr/>
      <dgm:t>
        <a:bodyPr/>
        <a:lstStyle/>
        <a:p>
          <a:endParaRPr lang="ru-RU"/>
        </a:p>
      </dgm:t>
    </dgm:pt>
    <dgm:pt modelId="{EB5C0DC7-521A-4086-9BDB-BE7A2B7CAF6E}">
      <dgm:prSet phldrT="[Текст]" custT="1"/>
      <dgm:spPr>
        <a:solidFill>
          <a:srgbClr val="19D2D7"/>
        </a:solidFill>
      </dgm:spPr>
      <dgm:t>
        <a:bodyPr/>
        <a:lstStyle/>
        <a:p>
          <a:r>
            <a:rPr lang="ru-RU" sz="3000" b="1" dirty="0" smtClean="0">
              <a:solidFill>
                <a:schemeClr val="tx1"/>
              </a:solidFill>
            </a:rPr>
            <a:t>Оптимизация </a:t>
          </a:r>
          <a:r>
            <a:rPr lang="ru-RU" sz="3000" b="1" dirty="0" err="1" smtClean="0">
              <a:solidFill>
                <a:schemeClr val="tx1"/>
              </a:solidFill>
            </a:rPr>
            <a:t>проесса</a:t>
          </a:r>
          <a:r>
            <a:rPr lang="ru-RU" sz="3000" b="1" dirty="0" smtClean="0">
              <a:solidFill>
                <a:schemeClr val="tx1"/>
              </a:solidFill>
            </a:rPr>
            <a:t> обучения</a:t>
          </a:r>
          <a:endParaRPr lang="ru-RU" sz="3000" b="1" dirty="0">
            <a:solidFill>
              <a:schemeClr val="tx1"/>
            </a:solidFill>
          </a:endParaRPr>
        </a:p>
      </dgm:t>
    </dgm:pt>
    <dgm:pt modelId="{E6D59826-AF6F-4618-BA5C-772AE8901579}" type="parTrans" cxnId="{0D74DADA-00F7-4754-92B3-6609F54AEEDF}">
      <dgm:prSet/>
      <dgm:spPr/>
      <dgm:t>
        <a:bodyPr/>
        <a:lstStyle/>
        <a:p>
          <a:endParaRPr lang="ru-RU"/>
        </a:p>
      </dgm:t>
    </dgm:pt>
    <dgm:pt modelId="{34769442-B710-4C94-857E-1933863F0D24}" type="sibTrans" cxnId="{0D74DADA-00F7-4754-92B3-6609F54AEEDF}">
      <dgm:prSet/>
      <dgm:spPr/>
      <dgm:t>
        <a:bodyPr/>
        <a:lstStyle/>
        <a:p>
          <a:endParaRPr lang="ru-RU"/>
        </a:p>
      </dgm:t>
    </dgm:pt>
    <dgm:pt modelId="{8E2A0214-48AB-4A14-84F7-9BA96FE50F59}">
      <dgm:prSet phldrT="[Текст]" custT="1"/>
      <dgm:spPr>
        <a:solidFill>
          <a:srgbClr val="FF99FF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chemeClr val="tx1"/>
              </a:solidFill>
            </a:rPr>
            <a:t>Развивающее обучение</a:t>
          </a:r>
          <a:endParaRPr lang="ru-RU" sz="2800" b="1" dirty="0">
            <a:solidFill>
              <a:schemeClr val="tx1"/>
            </a:solidFill>
          </a:endParaRPr>
        </a:p>
      </dgm:t>
    </dgm:pt>
    <dgm:pt modelId="{C9E414EE-723E-476C-83E0-E62D696F9CF0}" type="sibTrans" cxnId="{4B064FE2-C013-48B0-A083-ED7292CB1216}">
      <dgm:prSet/>
      <dgm:spPr/>
      <dgm:t>
        <a:bodyPr/>
        <a:lstStyle/>
        <a:p>
          <a:endParaRPr lang="ru-RU"/>
        </a:p>
      </dgm:t>
    </dgm:pt>
    <dgm:pt modelId="{E7D6A094-50E9-4DD5-B084-EDFC64D7EC78}" type="parTrans" cxnId="{4B064FE2-C013-48B0-A083-ED7292CB1216}">
      <dgm:prSet/>
      <dgm:spPr/>
      <dgm:t>
        <a:bodyPr/>
        <a:lstStyle/>
        <a:p>
          <a:endParaRPr lang="ru-RU"/>
        </a:p>
      </dgm:t>
    </dgm:pt>
    <dgm:pt modelId="{CE8ED13D-2185-403D-91C5-AF5A60828145}" type="pres">
      <dgm:prSet presAssocID="{CC08739D-3555-453F-9A1F-9D81F6E1FAC4}" presName="compositeShape" presStyleCnt="0">
        <dgm:presLayoutVars>
          <dgm:chMax val="7"/>
          <dgm:dir/>
          <dgm:resizeHandles val="exact"/>
        </dgm:presLayoutVars>
      </dgm:prSet>
      <dgm:spPr/>
    </dgm:pt>
    <dgm:pt modelId="{933E566B-4FEC-4F04-AC6F-A805A4919C0E}" type="pres">
      <dgm:prSet presAssocID="{CC08739D-3555-453F-9A1F-9D81F6E1FAC4}" presName="wedge1" presStyleLbl="node1" presStyleIdx="0" presStyleCnt="4" custScaleX="236598" custScaleY="96497" custLinFactNeighborX="-3993" custLinFactNeighborY="11609"/>
      <dgm:spPr/>
    </dgm:pt>
    <dgm:pt modelId="{B10D837B-E8F3-486D-8973-44728A49038F}" type="pres">
      <dgm:prSet presAssocID="{CC08739D-3555-453F-9A1F-9D81F6E1FAC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0073E81-01B2-48C8-B47F-CC34A3180D77}" type="pres">
      <dgm:prSet presAssocID="{CC08739D-3555-453F-9A1F-9D81F6E1FAC4}" presName="wedge2" presStyleLbl="node1" presStyleIdx="1" presStyleCnt="4" custScaleX="238665" custScaleY="109161" custLinFactNeighborX="0" custLinFactNeighborY="10369"/>
      <dgm:spPr/>
      <dgm:t>
        <a:bodyPr/>
        <a:lstStyle/>
        <a:p>
          <a:endParaRPr lang="ru-RU"/>
        </a:p>
      </dgm:t>
    </dgm:pt>
    <dgm:pt modelId="{93AB6C41-9CF7-4377-A0B4-E94C4AB29C68}" type="pres">
      <dgm:prSet presAssocID="{CC08739D-3555-453F-9A1F-9D81F6E1FAC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72129-3345-40A2-B25F-CC5512B334E4}" type="pres">
      <dgm:prSet presAssocID="{CC08739D-3555-453F-9A1F-9D81F6E1FAC4}" presName="wedge3" presStyleLbl="node1" presStyleIdx="2" presStyleCnt="4" custScaleX="226399" custScaleY="108505" custLinFactNeighborX="-9834" custLinFactNeighborY="10697"/>
      <dgm:spPr/>
      <dgm:t>
        <a:bodyPr/>
        <a:lstStyle/>
        <a:p>
          <a:endParaRPr lang="ru-RU"/>
        </a:p>
      </dgm:t>
    </dgm:pt>
    <dgm:pt modelId="{4A55B4F8-60EE-41B2-A334-7571C76E766F}" type="pres">
      <dgm:prSet presAssocID="{CC08739D-3555-453F-9A1F-9D81F6E1FAC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D52F2-1D9D-42B7-9550-5042C991F3AA}" type="pres">
      <dgm:prSet presAssocID="{CC08739D-3555-453F-9A1F-9D81F6E1FAC4}" presName="wedge4" presStyleLbl="node1" presStyleIdx="3" presStyleCnt="4" custScaleX="226400" custScaleY="97984" custLinFactNeighborX="-9156" custLinFactNeighborY="7121"/>
      <dgm:spPr/>
    </dgm:pt>
    <dgm:pt modelId="{521C0F11-FA59-49BE-9484-C0A253F4C849}" type="pres">
      <dgm:prSet presAssocID="{CC08739D-3555-453F-9A1F-9D81F6E1FAC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F61AC9B-914F-427B-9AC3-DC4CA24EDE37}" type="presOf" srcId="{FE0D3672-860D-40B5-BA3B-D8C760EFB67C}" destId="{93AB6C41-9CF7-4377-A0B4-E94C4AB29C68}" srcOrd="1" destOrd="0" presId="urn:microsoft.com/office/officeart/2005/8/layout/chart3"/>
    <dgm:cxn modelId="{8D91B181-5FEF-494A-B1A7-69C48CC225FB}" type="presOf" srcId="{8E2A0214-48AB-4A14-84F7-9BA96FE50F59}" destId="{4A55B4F8-60EE-41B2-A334-7571C76E766F}" srcOrd="1" destOrd="0" presId="urn:microsoft.com/office/officeart/2005/8/layout/chart3"/>
    <dgm:cxn modelId="{2BF49AC7-0634-4E07-BEC5-A10A46946796}" srcId="{CC08739D-3555-453F-9A1F-9D81F6E1FAC4}" destId="{FE0D3672-860D-40B5-BA3B-D8C760EFB67C}" srcOrd="1" destOrd="0" parTransId="{24761311-8136-44DE-9F62-F1307AA3AD0A}" sibTransId="{3CDD845E-6B25-42A8-9168-6AB49F769760}"/>
    <dgm:cxn modelId="{4B064FE2-C013-48B0-A083-ED7292CB1216}" srcId="{CC08739D-3555-453F-9A1F-9D81F6E1FAC4}" destId="{8E2A0214-48AB-4A14-84F7-9BA96FE50F59}" srcOrd="2" destOrd="0" parTransId="{E7D6A094-50E9-4DD5-B084-EDFC64D7EC78}" sibTransId="{C9E414EE-723E-476C-83E0-E62D696F9CF0}"/>
    <dgm:cxn modelId="{32478939-7474-45B9-993C-8BC8A7989834}" type="presOf" srcId="{EB5C0DC7-521A-4086-9BDB-BE7A2B7CAF6E}" destId="{B74D52F2-1D9D-42B7-9550-5042C991F3AA}" srcOrd="0" destOrd="0" presId="urn:microsoft.com/office/officeart/2005/8/layout/chart3"/>
    <dgm:cxn modelId="{731C8A14-EEE4-4A00-A5B4-C84ADB30BA09}" type="presOf" srcId="{EB5C0DC7-521A-4086-9BDB-BE7A2B7CAF6E}" destId="{521C0F11-FA59-49BE-9484-C0A253F4C849}" srcOrd="1" destOrd="0" presId="urn:microsoft.com/office/officeart/2005/8/layout/chart3"/>
    <dgm:cxn modelId="{0D74DADA-00F7-4754-92B3-6609F54AEEDF}" srcId="{CC08739D-3555-453F-9A1F-9D81F6E1FAC4}" destId="{EB5C0DC7-521A-4086-9BDB-BE7A2B7CAF6E}" srcOrd="3" destOrd="0" parTransId="{E6D59826-AF6F-4618-BA5C-772AE8901579}" sibTransId="{34769442-B710-4C94-857E-1933863F0D24}"/>
    <dgm:cxn modelId="{7A2AF3C3-C5B3-42BC-9651-1691085DBC97}" type="presOf" srcId="{CC08739D-3555-453F-9A1F-9D81F6E1FAC4}" destId="{CE8ED13D-2185-403D-91C5-AF5A60828145}" srcOrd="0" destOrd="0" presId="urn:microsoft.com/office/officeart/2005/8/layout/chart3"/>
    <dgm:cxn modelId="{53FD23D7-C4AE-48D1-88E1-96494EA47D33}" srcId="{CC08739D-3555-453F-9A1F-9D81F6E1FAC4}" destId="{B950784E-3038-4A62-8286-585AD80E2950}" srcOrd="0" destOrd="0" parTransId="{D0379BA0-1C32-488C-B217-9891558088A9}" sibTransId="{A4CBBB6E-9F43-4D16-BD39-87FEB0FED2DF}"/>
    <dgm:cxn modelId="{02529737-E3EF-4555-A6F7-EE41F387092A}" type="presOf" srcId="{B950784E-3038-4A62-8286-585AD80E2950}" destId="{B10D837B-E8F3-486D-8973-44728A49038F}" srcOrd="1" destOrd="0" presId="urn:microsoft.com/office/officeart/2005/8/layout/chart3"/>
    <dgm:cxn modelId="{6A0672BA-475C-453D-9395-D591F71805B0}" type="presOf" srcId="{B950784E-3038-4A62-8286-585AD80E2950}" destId="{933E566B-4FEC-4F04-AC6F-A805A4919C0E}" srcOrd="0" destOrd="0" presId="urn:microsoft.com/office/officeart/2005/8/layout/chart3"/>
    <dgm:cxn modelId="{8A324964-95DD-43A8-86D9-3A6120DD79E1}" type="presOf" srcId="{FE0D3672-860D-40B5-BA3B-D8C760EFB67C}" destId="{50073E81-01B2-48C8-B47F-CC34A3180D77}" srcOrd="0" destOrd="0" presId="urn:microsoft.com/office/officeart/2005/8/layout/chart3"/>
    <dgm:cxn modelId="{A7A18B98-03D5-40F5-A333-B0903D7E2FE1}" type="presOf" srcId="{8E2A0214-48AB-4A14-84F7-9BA96FE50F59}" destId="{3DB72129-3345-40A2-B25F-CC5512B334E4}" srcOrd="0" destOrd="0" presId="urn:microsoft.com/office/officeart/2005/8/layout/chart3"/>
    <dgm:cxn modelId="{EDA38EBE-A3D6-42B6-BC46-3E0B99EF61C8}" type="presParOf" srcId="{CE8ED13D-2185-403D-91C5-AF5A60828145}" destId="{933E566B-4FEC-4F04-AC6F-A805A4919C0E}" srcOrd="0" destOrd="0" presId="urn:microsoft.com/office/officeart/2005/8/layout/chart3"/>
    <dgm:cxn modelId="{5FFACDCB-7E65-4680-BC17-780281349D87}" type="presParOf" srcId="{CE8ED13D-2185-403D-91C5-AF5A60828145}" destId="{B10D837B-E8F3-486D-8973-44728A49038F}" srcOrd="1" destOrd="0" presId="urn:microsoft.com/office/officeart/2005/8/layout/chart3"/>
    <dgm:cxn modelId="{90F42744-4719-4504-828A-B153115A4EFF}" type="presParOf" srcId="{CE8ED13D-2185-403D-91C5-AF5A60828145}" destId="{50073E81-01B2-48C8-B47F-CC34A3180D77}" srcOrd="2" destOrd="0" presId="urn:microsoft.com/office/officeart/2005/8/layout/chart3"/>
    <dgm:cxn modelId="{615E6A53-09BF-4250-8A0D-B677AA645946}" type="presParOf" srcId="{CE8ED13D-2185-403D-91C5-AF5A60828145}" destId="{93AB6C41-9CF7-4377-A0B4-E94C4AB29C68}" srcOrd="3" destOrd="0" presId="urn:microsoft.com/office/officeart/2005/8/layout/chart3"/>
    <dgm:cxn modelId="{394FC8AD-9C24-4C6C-8EF4-82F4C5256E49}" type="presParOf" srcId="{CE8ED13D-2185-403D-91C5-AF5A60828145}" destId="{3DB72129-3345-40A2-B25F-CC5512B334E4}" srcOrd="4" destOrd="0" presId="urn:microsoft.com/office/officeart/2005/8/layout/chart3"/>
    <dgm:cxn modelId="{E6F65CAD-1943-491C-8D6F-DCC274499903}" type="presParOf" srcId="{CE8ED13D-2185-403D-91C5-AF5A60828145}" destId="{4A55B4F8-60EE-41B2-A334-7571C76E766F}" srcOrd="5" destOrd="0" presId="urn:microsoft.com/office/officeart/2005/8/layout/chart3"/>
    <dgm:cxn modelId="{FED1058C-7AF2-4B9D-843E-50B7BFED2EDF}" type="presParOf" srcId="{CE8ED13D-2185-403D-91C5-AF5A60828145}" destId="{B74D52F2-1D9D-42B7-9550-5042C991F3AA}" srcOrd="6" destOrd="0" presId="urn:microsoft.com/office/officeart/2005/8/layout/chart3"/>
    <dgm:cxn modelId="{57186360-A02C-4FA2-B9CB-FAD3F4849565}" type="presParOf" srcId="{CE8ED13D-2185-403D-91C5-AF5A60828145}" destId="{521C0F11-FA59-49BE-9484-C0A253F4C849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74BEF0-703E-469E-A504-D70672A638AE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1B86E9-9C5B-4E19-AB8A-277C110831FF}">
      <dgm:prSet phldrT="[Текст]" custT="1"/>
      <dgm:spPr>
        <a:xfrm>
          <a:off x="2017314" y="2332490"/>
          <a:ext cx="3954945" cy="1978245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Развивающее обучение</a:t>
          </a:r>
          <a:endParaRPr lang="ru-RU" sz="2400" b="1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DF9B9B06-D796-4942-9354-8313DB8EFCC2}" type="parTrans" cxnId="{5DDB19D9-05B8-4344-A5B6-A75B1B445000}">
      <dgm:prSet/>
      <dgm:spPr/>
      <dgm:t>
        <a:bodyPr/>
        <a:lstStyle/>
        <a:p>
          <a:endParaRPr lang="ru-RU"/>
        </a:p>
      </dgm:t>
    </dgm:pt>
    <dgm:pt modelId="{EE81F7CD-D052-4642-AA6F-5FDA5F46104F}" type="sibTrans" cxnId="{5DDB19D9-05B8-4344-A5B6-A75B1B445000}">
      <dgm:prSet/>
      <dgm:spPr>
        <a:xfrm>
          <a:off x="0" y="2846771"/>
          <a:ext cx="2195036" cy="206967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CE023D6-EA61-410D-A2F2-9D3308F5C42F}">
      <dgm:prSet phldrT="[Текст]" custT="1"/>
      <dgm:spPr>
        <a:xfrm>
          <a:off x="5020824" y="120399"/>
          <a:ext cx="4631859" cy="1903953"/>
        </a:xfrm>
        <a:prstGeom prst="hexagon">
          <a:avLst>
            <a:gd name="adj" fmla="val 25000"/>
            <a:gd name="vf" fmla="val 115470"/>
          </a:avLst>
        </a:prstGeom>
        <a:solidFill>
          <a:srgbClr val="A5C249">
            <a:lumMod val="40000"/>
            <a:lumOff val="60000"/>
          </a:srgb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3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Дифференцированное обучение</a:t>
          </a:r>
          <a:endParaRPr lang="ru-RU" sz="2300" b="1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D0B7048A-C428-43C8-9508-A02D815AA4DA}" type="parTrans" cxnId="{C37D6DEE-D6C2-4F13-B31A-C5E7DC94E3E1}">
      <dgm:prSet/>
      <dgm:spPr/>
      <dgm:t>
        <a:bodyPr/>
        <a:lstStyle/>
        <a:p>
          <a:endParaRPr lang="ru-RU"/>
        </a:p>
      </dgm:t>
    </dgm:pt>
    <dgm:pt modelId="{489AC98C-1AE0-4BA2-8644-FA3C72A6288F}" type="sibTrans" cxnId="{C37D6DEE-D6C2-4F13-B31A-C5E7DC94E3E1}">
      <dgm:prSet/>
      <dgm:spPr>
        <a:xfrm>
          <a:off x="5722166" y="3195741"/>
          <a:ext cx="2340398" cy="200896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7087061-2B9F-4A54-85BE-C2B9E7633901}">
      <dgm:prSet phldrT="[Текст]" custT="1"/>
      <dgm:spPr>
        <a:xfrm>
          <a:off x="0" y="184751"/>
          <a:ext cx="3570043" cy="1913074"/>
        </a:xfrm>
        <a:prstGeom prst="hexagon">
          <a:avLst>
            <a:gd name="adj" fmla="val 25000"/>
            <a:gd name="vf" fmla="val 115470"/>
          </a:avLst>
        </a:prstGeom>
        <a:solidFill>
          <a:srgbClr val="0BD0D9">
            <a:lumMod val="60000"/>
            <a:lumOff val="40000"/>
          </a:srgb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1" dirty="0" err="1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Деятельностный</a:t>
          </a:r>
          <a:r>
            <a:rPr lang="ru-RU" sz="24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подход</a:t>
          </a:r>
          <a:endParaRPr lang="ru-RU" sz="2400" b="1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08E688D8-3D72-40A1-9856-7C5FBF2A581A}" type="parTrans" cxnId="{8AB35ED0-7496-4295-9B64-5DA4FA0465EC}">
      <dgm:prSet/>
      <dgm:spPr/>
      <dgm:t>
        <a:bodyPr/>
        <a:lstStyle/>
        <a:p>
          <a:endParaRPr lang="ru-RU"/>
        </a:p>
      </dgm:t>
    </dgm:pt>
    <dgm:pt modelId="{19F04E25-B2C6-45B1-ACE9-BD6F048D1BA3}" type="sibTrans" cxnId="{8AB35ED0-7496-4295-9B64-5DA4FA0465EC}">
      <dgm:prSet/>
      <dgm:spPr>
        <a:xfrm>
          <a:off x="2943381" y="557"/>
          <a:ext cx="2534745" cy="219254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447F4EA-C074-4390-9B96-C0FD1BB78556}">
      <dgm:prSet phldrT="[Текст]" custT="1"/>
      <dgm:spPr>
        <a:xfrm rot="10800000" flipV="1">
          <a:off x="7186511" y="2609298"/>
          <a:ext cx="4139579" cy="173070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3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Программированное обучен</a:t>
          </a:r>
          <a:r>
            <a:rPr lang="ru-RU" sz="20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ие</a:t>
          </a:r>
          <a:endParaRPr lang="ru-RU" sz="2000" b="1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1A598CEA-319F-4208-B84E-FDCC64087F30}" type="parTrans" cxnId="{87F51106-54D7-4E76-8C45-297E0523FA08}">
      <dgm:prSet/>
      <dgm:spPr/>
      <dgm:t>
        <a:bodyPr/>
        <a:lstStyle/>
        <a:p>
          <a:endParaRPr lang="ru-RU"/>
        </a:p>
      </dgm:t>
    </dgm:pt>
    <dgm:pt modelId="{A998DEE8-FE97-4DFF-AF32-C6BF684B3EBA}" type="sibTrans" cxnId="{87F51106-54D7-4E76-8C45-297E0523FA08}">
      <dgm:prSet/>
      <dgm:spPr>
        <a:xfrm>
          <a:off x="9572219" y="466522"/>
          <a:ext cx="1753871" cy="121325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A02A732-D9AD-4C3E-9621-47EFD6510C23}">
      <dgm:prSet phldrT="[Текст]" custT="1"/>
      <dgm:spPr>
        <a:xfrm rot="10800000" flipV="1">
          <a:off x="7186511" y="2609298"/>
          <a:ext cx="4139579" cy="1730700"/>
        </a:xfrm>
        <a:solidFill>
          <a:schemeClr val="accent1">
            <a:lumMod val="40000"/>
            <a:lumOff val="60000"/>
          </a:scheme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Оптимизация процесса обучения</a:t>
          </a:r>
          <a:endParaRPr lang="ru-RU" sz="2400" b="1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62F4BF2F-7D4F-49D5-905E-9801A0AC6F73}" type="parTrans" cxnId="{B88E2BBD-0D36-4C70-AC35-0FE6B372E8BA}">
      <dgm:prSet/>
      <dgm:spPr/>
      <dgm:t>
        <a:bodyPr/>
        <a:lstStyle/>
        <a:p>
          <a:endParaRPr lang="ru-RU"/>
        </a:p>
      </dgm:t>
    </dgm:pt>
    <dgm:pt modelId="{145F7CB5-C618-4FCC-AA91-DB6FBB1D4D49}" type="sibTrans" cxnId="{B88E2BBD-0D36-4C70-AC35-0FE6B372E8BA}">
      <dgm:prSet/>
      <dgm:spPr/>
      <dgm:t>
        <a:bodyPr/>
        <a:lstStyle/>
        <a:p>
          <a:endParaRPr lang="ru-RU"/>
        </a:p>
      </dgm:t>
    </dgm:pt>
    <dgm:pt modelId="{6BF99132-2797-4F88-987C-AF8E112368F5}" type="pres">
      <dgm:prSet presAssocID="{9F74BEF0-703E-469E-A504-D70672A638AE}" presName="Name0" presStyleCnt="0">
        <dgm:presLayoutVars>
          <dgm:chMax val="21"/>
          <dgm:chPref val="21"/>
        </dgm:presLayoutVars>
      </dgm:prSet>
      <dgm:spPr/>
    </dgm:pt>
    <dgm:pt modelId="{5E17254A-AB5D-4261-958B-DF8399DCF185}" type="pres">
      <dgm:prSet presAssocID="{B31B86E9-9C5B-4E19-AB8A-277C110831FF}" presName="text1" presStyleCnt="0"/>
      <dgm:spPr/>
    </dgm:pt>
    <dgm:pt modelId="{071E5208-5ED4-48E8-819E-E25530503F3F}" type="pres">
      <dgm:prSet presAssocID="{B31B86E9-9C5B-4E19-AB8A-277C110831FF}" presName="textRepeatNode" presStyleLbl="alignNode1" presStyleIdx="0" presStyleCnt="5" custScaleX="168986" custScaleY="98471" custLinFactNeighborX="-47874" custLinFactNeighborY="-7904">
        <dgm:presLayoutVars>
          <dgm:chMax val="0"/>
          <dgm:chPref val="0"/>
          <dgm:bulletEnabled val="1"/>
        </dgm:presLayoutVars>
      </dgm:prSet>
      <dgm:spPr/>
    </dgm:pt>
    <dgm:pt modelId="{F74BAC6C-ED5B-4C4B-897C-4F90CB92C07C}" type="pres">
      <dgm:prSet presAssocID="{B31B86E9-9C5B-4E19-AB8A-277C110831FF}" presName="textaccent1" presStyleCnt="0"/>
      <dgm:spPr/>
    </dgm:pt>
    <dgm:pt modelId="{6DB8084A-A371-4400-BEBB-153C207B5E52}" type="pres">
      <dgm:prSet presAssocID="{B31B86E9-9C5B-4E19-AB8A-277C110831FF}" presName="accentRepeatNode" presStyleLbl="solidAlignAcc1" presStyleIdx="0" presStyleCnt="10" custLinFactX="445232" custLinFactNeighborX="500000" custLinFactNeighborY="-83858"/>
      <dgm:spPr>
        <a:xfrm>
          <a:off x="2678237" y="4232559"/>
          <a:ext cx="273218" cy="23559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FF9C98A-55DE-4408-A32E-F81F7C0FADDD}" type="pres">
      <dgm:prSet presAssocID="{EE81F7CD-D052-4642-AA6F-5FDA5F46104F}" presName="image1" presStyleCnt="0"/>
      <dgm:spPr/>
    </dgm:pt>
    <dgm:pt modelId="{EB57F78D-2C51-4194-ADF7-A5093903071F}" type="pres">
      <dgm:prSet presAssocID="{EE81F7CD-D052-4642-AA6F-5FDA5F46104F}" presName="imageRepeatNode" presStyleLbl="alignAcc1" presStyleIdx="0" presStyleCnt="5" custScaleX="61900" custScaleY="68731" custLinFactNeighborX="-9525" custLinFactNeighborY="-36510"/>
      <dgm:spPr/>
    </dgm:pt>
    <dgm:pt modelId="{D0BF68BE-BDD1-49CA-B462-8766A4FBD041}" type="pres">
      <dgm:prSet presAssocID="{EE81F7CD-D052-4642-AA6F-5FDA5F46104F}" presName="imageaccent1" presStyleCnt="0"/>
      <dgm:spPr/>
    </dgm:pt>
    <dgm:pt modelId="{7C461ECA-78B3-4EBA-AAC0-DE322644C9E8}" type="pres">
      <dgm:prSet presAssocID="{EE81F7CD-D052-4642-AA6F-5FDA5F46104F}" presName="accentRepeatNode" presStyleLbl="solidAlignAcc1" presStyleIdx="1" presStyleCnt="10" custLinFactX="16764" custLinFactY="-400000" custLinFactNeighborX="100000" custLinFactNeighborY="-406332"/>
      <dgm:spPr>
        <a:xfrm>
          <a:off x="2202940" y="3983163"/>
          <a:ext cx="273218" cy="23559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00A3EDD-E355-410B-94BB-27AC088C9539}" type="pres">
      <dgm:prSet presAssocID="{DCE023D6-EA61-410D-A2F2-9D3308F5C42F}" presName="text2" presStyleCnt="0"/>
      <dgm:spPr/>
    </dgm:pt>
    <dgm:pt modelId="{32384BD7-59CC-4714-9BAB-A4A126F02E53}" type="pres">
      <dgm:prSet presAssocID="{DCE023D6-EA61-410D-A2F2-9D3308F5C42F}" presName="textRepeatNode" presStyleLbl="alignNode1" presStyleIdx="1" presStyleCnt="5" custScaleX="197909" custScaleY="94773" custLinFactX="53550" custLinFactY="-17302" custLinFactNeighborX="100000" custLinFactNeighborY="-100000">
        <dgm:presLayoutVars>
          <dgm:chMax val="0"/>
          <dgm:chPref val="0"/>
          <dgm:bulletEnabled val="1"/>
        </dgm:presLayoutVars>
      </dgm:prSet>
      <dgm:spPr/>
    </dgm:pt>
    <dgm:pt modelId="{CBF1FE80-119F-411E-9C7B-56D14C9FA1E6}" type="pres">
      <dgm:prSet presAssocID="{DCE023D6-EA61-410D-A2F2-9D3308F5C42F}" presName="textaccent2" presStyleCnt="0"/>
      <dgm:spPr/>
    </dgm:pt>
    <dgm:pt modelId="{98F9101A-6C6F-4990-8F8A-5A8229331B6A}" type="pres">
      <dgm:prSet presAssocID="{DCE023D6-EA61-410D-A2F2-9D3308F5C42F}" presName="accentRepeatNode" presStyleLbl="solidAlignAcc1" presStyleIdx="2" presStyleCnt="10" custScaleX="247748" custScaleY="316340" custLinFactX="-100000" custLinFactY="109631" custLinFactNeighborX="-116847" custLinFactNeighborY="200000"/>
      <dgm:spPr>
        <a:xfrm>
          <a:off x="6192958" y="3965652"/>
          <a:ext cx="273218" cy="23559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2B9597F-AD2D-4DEE-81C2-68EADBADD427}" type="pres">
      <dgm:prSet presAssocID="{489AC98C-1AE0-4BA2-8644-FA3C72A6288F}" presName="image2" presStyleCnt="0"/>
      <dgm:spPr/>
    </dgm:pt>
    <dgm:pt modelId="{8267F4CD-C6E4-41F1-A0B6-825405804460}" type="pres">
      <dgm:prSet presAssocID="{489AC98C-1AE0-4BA2-8644-FA3C72A6288F}" presName="imageRepeatNode" presStyleLbl="alignAcc1" presStyleIdx="1" presStyleCnt="5" custScaleX="106097" custScaleY="95658" custLinFactX="-47277" custLinFactNeighborX="-100000" custLinFactNeighborY="-77870"/>
      <dgm:spPr/>
    </dgm:pt>
    <dgm:pt modelId="{E05944E2-E329-4C5B-8C91-9B76B3BDAD79}" type="pres">
      <dgm:prSet presAssocID="{489AC98C-1AE0-4BA2-8644-FA3C72A6288F}" presName="imageaccent2" presStyleCnt="0"/>
      <dgm:spPr/>
    </dgm:pt>
    <dgm:pt modelId="{EFE66A70-D17A-4694-8F43-1305B63DAF1B}" type="pres">
      <dgm:prSet presAssocID="{489AC98C-1AE0-4BA2-8644-FA3C72A6288F}" presName="accentRepeatNode" presStyleLbl="solidAlignAcc1" presStyleIdx="3" presStyleCnt="10" custScaleX="457298" custScaleY="338298" custLinFactX="160558" custLinFactY="100000" custLinFactNeighborX="200000" custLinFactNeighborY="187544"/>
      <dgm:spPr>
        <a:xfrm>
          <a:off x="6993094" y="3931184"/>
          <a:ext cx="273218" cy="23559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D4451B6-D8C3-47D2-A4A0-D95460E5AA85}" type="pres">
      <dgm:prSet presAssocID="{57087061-2B9F-4A54-85BE-C2B9E7633901}" presName="text3" presStyleCnt="0"/>
      <dgm:spPr/>
    </dgm:pt>
    <dgm:pt modelId="{F8C714FE-8B46-41B1-B5FF-D4EB5683A9DF}" type="pres">
      <dgm:prSet presAssocID="{57087061-2B9F-4A54-85BE-C2B9E7633901}" presName="textRepeatNode" presStyleLbl="alignNode1" presStyleIdx="2" presStyleCnt="5" custScaleX="182578" custScaleY="95227" custLinFactX="55445" custLinFactNeighborX="100000" custLinFactNeighborY="507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8F0B1-B2EA-4DAE-8EFF-F24E402BD8C8}" type="pres">
      <dgm:prSet presAssocID="{57087061-2B9F-4A54-85BE-C2B9E7633901}" presName="textaccent3" presStyleCnt="0"/>
      <dgm:spPr/>
    </dgm:pt>
    <dgm:pt modelId="{61EAE368-4EB5-4FF4-8E0F-1D46725145DE}" type="pres">
      <dgm:prSet presAssocID="{57087061-2B9F-4A54-85BE-C2B9E7633901}" presName="accentRepeatNode" presStyleLbl="solidAlignAcc1" presStyleIdx="4" presStyleCnt="10"/>
      <dgm:spPr>
        <a:xfrm>
          <a:off x="4197949" y="1196298"/>
          <a:ext cx="273218" cy="23559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0F376F9-EECD-4539-98F4-295CC6DC21A7}" type="pres">
      <dgm:prSet presAssocID="{19F04E25-B2C6-45B1-ACE9-BD6F048D1BA3}" presName="image3" presStyleCnt="0"/>
      <dgm:spPr/>
    </dgm:pt>
    <dgm:pt modelId="{792D3101-9CD6-4491-8745-E3ABCB7B92DE}" type="pres">
      <dgm:prSet presAssocID="{19F04E25-B2C6-45B1-ACE9-BD6F048D1BA3}" presName="imageRepeatNode" presStyleLbl="alignAcc1" presStyleIdx="2" presStyleCnt="5" custScaleX="108304" custScaleY="109138" custLinFactNeighborX="26566" custLinFactNeighborY="-6207"/>
      <dgm:spPr/>
    </dgm:pt>
    <dgm:pt modelId="{11310FD8-146B-4545-9F26-D309862AA7F7}" type="pres">
      <dgm:prSet presAssocID="{19F04E25-B2C6-45B1-ACE9-BD6F048D1BA3}" presName="imageaccent3" presStyleCnt="0"/>
      <dgm:spPr/>
    </dgm:pt>
    <dgm:pt modelId="{E18D993C-9DD5-4269-B203-58E7C96D2905}" type="pres">
      <dgm:prSet presAssocID="{19F04E25-B2C6-45B1-ACE9-BD6F048D1BA3}" presName="accentRepeatNode" presStyleLbl="solidAlignAcc1" presStyleIdx="5" presStyleCnt="10"/>
      <dgm:spPr>
        <a:xfrm>
          <a:off x="4643347" y="937882"/>
          <a:ext cx="273218" cy="23559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D20EFE7-919B-4E01-86E9-57890E0BFDE5}" type="pres">
      <dgm:prSet presAssocID="{7447F4EA-C074-4390-9B96-C0FD1BB78556}" presName="text4" presStyleCnt="0"/>
      <dgm:spPr/>
    </dgm:pt>
    <dgm:pt modelId="{E05FA139-ED78-4CEE-8D8F-1922965502D0}" type="pres">
      <dgm:prSet presAssocID="{7447F4EA-C074-4390-9B96-C0FD1BB78556}" presName="textRepeatNode" presStyleLbl="alignNode1" presStyleIdx="3" presStyleCnt="5" custAng="10800000" custFlipVert="1" custScaleX="205145" custScaleY="86149" custLinFactX="-100000" custLinFactNeighborX="-139093" custLinFactNeighborY="-564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04E8C-0652-4C69-9DCB-F3A10CE51316}" type="pres">
      <dgm:prSet presAssocID="{7447F4EA-C074-4390-9B96-C0FD1BB78556}" presName="textaccent4" presStyleCnt="0"/>
      <dgm:spPr/>
    </dgm:pt>
    <dgm:pt modelId="{7BB0290B-46F6-4CD4-922E-FC85B40229A3}" type="pres">
      <dgm:prSet presAssocID="{7447F4EA-C074-4390-9B96-C0FD1BB78556}" presName="accentRepeatNode" presStyleLbl="solidAlignAcc1" presStyleIdx="6" presStyleCnt="10"/>
      <dgm:spPr>
        <a:xfrm>
          <a:off x="8597280" y="2038407"/>
          <a:ext cx="273218" cy="23559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F799F7B-FBCC-44F9-B0ED-2FBD1B0C4B16}" type="pres">
      <dgm:prSet presAssocID="{A998DEE8-FE97-4DFF-AF32-C6BF684B3EBA}" presName="image4" presStyleCnt="0"/>
      <dgm:spPr/>
    </dgm:pt>
    <dgm:pt modelId="{3C74D8BD-DB2D-4376-8308-33346FA62B8F}" type="pres">
      <dgm:prSet presAssocID="{A998DEE8-FE97-4DFF-AF32-C6BF684B3EBA}" presName="imageRepeatNode" presStyleLbl="alignAcc1" presStyleIdx="3" presStyleCnt="5" custScaleX="51913" custScaleY="47871" custLinFactNeighborX="35747" custLinFactNeighborY="-44662"/>
      <dgm:spPr/>
    </dgm:pt>
    <dgm:pt modelId="{A3BB0940-F275-46BF-B7F2-8725C8D25BC9}" type="pres">
      <dgm:prSet presAssocID="{A998DEE8-FE97-4DFF-AF32-C6BF684B3EBA}" presName="imageaccent4" presStyleCnt="0"/>
      <dgm:spPr/>
    </dgm:pt>
    <dgm:pt modelId="{152CAF77-C53F-403B-8B7C-F6140F37321F}" type="pres">
      <dgm:prSet presAssocID="{A998DEE8-FE97-4DFF-AF32-C6BF684B3EBA}" presName="accentRepeatNode" presStyleLbl="solidAlignAcc1" presStyleIdx="7" presStyleCnt="10"/>
      <dgm:spPr>
        <a:xfrm>
          <a:off x="9060204" y="2291517"/>
          <a:ext cx="273218" cy="23559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FA3DA06-34FB-4450-8340-8752DD7AD550}" type="pres">
      <dgm:prSet presAssocID="{8A02A732-D9AD-4C3E-9621-47EFD6510C23}" presName="text5" presStyleCnt="0"/>
      <dgm:spPr/>
    </dgm:pt>
    <dgm:pt modelId="{3D6DFDEA-2AC1-4C94-BDC5-AC15555B2E9C}" type="pres">
      <dgm:prSet presAssocID="{8A02A732-D9AD-4C3E-9621-47EFD6510C23}" presName="textRepeatNode" presStyleLbl="alignNode1" presStyleIdx="4" presStyleCnt="5" custScaleX="177656" custScaleY="100749" custLinFactY="52605" custLinFactNeighborX="42808" custLinFactNeighborY="100000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B519AFFC-5CD0-425F-BF8A-92972AED4F87}" type="pres">
      <dgm:prSet presAssocID="{8A02A732-D9AD-4C3E-9621-47EFD6510C23}" presName="textaccent5" presStyleCnt="0"/>
      <dgm:spPr/>
    </dgm:pt>
    <dgm:pt modelId="{BD55B751-1279-4242-8656-90C35F5D3CF2}" type="pres">
      <dgm:prSet presAssocID="{8A02A732-D9AD-4C3E-9621-47EFD6510C23}" presName="accentRepeatNode" presStyleLbl="solidAlignAcc1" presStyleIdx="8" presStyleCnt="10"/>
      <dgm:spPr/>
    </dgm:pt>
    <dgm:pt modelId="{B00B5FDB-3494-4E24-9F26-05C2E188709D}" type="pres">
      <dgm:prSet presAssocID="{145F7CB5-C618-4FCC-AA91-DB6FBB1D4D49}" presName="image5" presStyleCnt="0"/>
      <dgm:spPr/>
    </dgm:pt>
    <dgm:pt modelId="{A006FD0D-6573-4373-B778-5249E24F254A}" type="pres">
      <dgm:prSet presAssocID="{145F7CB5-C618-4FCC-AA91-DB6FBB1D4D49}" presName="imageRepeatNode" presStyleLbl="alignAcc1" presStyleIdx="4" presStyleCnt="5" custScaleX="69931" custScaleY="72992" custLinFactNeighborX="11026" custLinFactNeighborY="-67236"/>
      <dgm:spPr/>
    </dgm:pt>
    <dgm:pt modelId="{EA8B54BB-64F5-4E0E-8BF7-FE67DC8DA197}" type="pres">
      <dgm:prSet presAssocID="{145F7CB5-C618-4FCC-AA91-DB6FBB1D4D49}" presName="imageaccent5" presStyleCnt="0"/>
      <dgm:spPr/>
    </dgm:pt>
    <dgm:pt modelId="{3C5AB79C-3E3D-4D89-A536-9251BFF6009E}" type="pres">
      <dgm:prSet presAssocID="{145F7CB5-C618-4FCC-AA91-DB6FBB1D4D49}" presName="accentRepeatNode" presStyleLbl="solidAlignAcc1" presStyleIdx="9" presStyleCnt="10"/>
      <dgm:spPr/>
    </dgm:pt>
  </dgm:ptLst>
  <dgm:cxnLst>
    <dgm:cxn modelId="{87F51106-54D7-4E76-8C45-297E0523FA08}" srcId="{9F74BEF0-703E-469E-A504-D70672A638AE}" destId="{7447F4EA-C074-4390-9B96-C0FD1BB78556}" srcOrd="3" destOrd="0" parTransId="{1A598CEA-319F-4208-B84E-FDCC64087F30}" sibTransId="{A998DEE8-FE97-4DFF-AF32-C6BF684B3EBA}"/>
    <dgm:cxn modelId="{B88E2BBD-0D36-4C70-AC35-0FE6B372E8BA}" srcId="{9F74BEF0-703E-469E-A504-D70672A638AE}" destId="{8A02A732-D9AD-4C3E-9621-47EFD6510C23}" srcOrd="4" destOrd="0" parTransId="{62F4BF2F-7D4F-49D5-905E-9801A0AC6F73}" sibTransId="{145F7CB5-C618-4FCC-AA91-DB6FBB1D4D49}"/>
    <dgm:cxn modelId="{2477760A-0E2D-4FE4-B790-E82EFD6DBCB0}" type="presOf" srcId="{A998DEE8-FE97-4DFF-AF32-C6BF684B3EBA}" destId="{3C74D8BD-DB2D-4376-8308-33346FA62B8F}" srcOrd="0" destOrd="0" presId="urn:microsoft.com/office/officeart/2008/layout/HexagonCluster"/>
    <dgm:cxn modelId="{DAD6218C-4F78-47C5-B08D-1FCD286FCDE2}" type="presOf" srcId="{7447F4EA-C074-4390-9B96-C0FD1BB78556}" destId="{E05FA139-ED78-4CEE-8D8F-1922965502D0}" srcOrd="0" destOrd="0" presId="urn:microsoft.com/office/officeart/2008/layout/HexagonCluster"/>
    <dgm:cxn modelId="{E34EA683-32AE-41FD-9FCF-7BD8B4F1DB3E}" type="presOf" srcId="{19F04E25-B2C6-45B1-ACE9-BD6F048D1BA3}" destId="{792D3101-9CD6-4491-8745-E3ABCB7B92DE}" srcOrd="0" destOrd="0" presId="urn:microsoft.com/office/officeart/2008/layout/HexagonCluster"/>
    <dgm:cxn modelId="{43602F3D-759F-4498-B886-81141A0B8E5F}" type="presOf" srcId="{57087061-2B9F-4A54-85BE-C2B9E7633901}" destId="{F8C714FE-8B46-41B1-B5FF-D4EB5683A9DF}" srcOrd="0" destOrd="0" presId="urn:microsoft.com/office/officeart/2008/layout/HexagonCluster"/>
    <dgm:cxn modelId="{8AB35ED0-7496-4295-9B64-5DA4FA0465EC}" srcId="{9F74BEF0-703E-469E-A504-D70672A638AE}" destId="{57087061-2B9F-4A54-85BE-C2B9E7633901}" srcOrd="2" destOrd="0" parTransId="{08E688D8-3D72-40A1-9856-7C5FBF2A581A}" sibTransId="{19F04E25-B2C6-45B1-ACE9-BD6F048D1BA3}"/>
    <dgm:cxn modelId="{D08467EE-802E-4482-B9FD-C8068937E597}" type="presOf" srcId="{B31B86E9-9C5B-4E19-AB8A-277C110831FF}" destId="{071E5208-5ED4-48E8-819E-E25530503F3F}" srcOrd="0" destOrd="0" presId="urn:microsoft.com/office/officeart/2008/layout/HexagonCluster"/>
    <dgm:cxn modelId="{534B11DC-78FC-4C20-A06A-6921A101AA6E}" type="presOf" srcId="{EE81F7CD-D052-4642-AA6F-5FDA5F46104F}" destId="{EB57F78D-2C51-4194-ADF7-A5093903071F}" srcOrd="0" destOrd="0" presId="urn:microsoft.com/office/officeart/2008/layout/HexagonCluster"/>
    <dgm:cxn modelId="{CCC1C5EB-A876-420A-BF00-8B4CA5BEB265}" type="presOf" srcId="{489AC98C-1AE0-4BA2-8644-FA3C72A6288F}" destId="{8267F4CD-C6E4-41F1-A0B6-825405804460}" srcOrd="0" destOrd="0" presId="urn:microsoft.com/office/officeart/2008/layout/HexagonCluster"/>
    <dgm:cxn modelId="{5DDB19D9-05B8-4344-A5B6-A75B1B445000}" srcId="{9F74BEF0-703E-469E-A504-D70672A638AE}" destId="{B31B86E9-9C5B-4E19-AB8A-277C110831FF}" srcOrd="0" destOrd="0" parTransId="{DF9B9B06-D796-4942-9354-8313DB8EFCC2}" sibTransId="{EE81F7CD-D052-4642-AA6F-5FDA5F46104F}"/>
    <dgm:cxn modelId="{F1380FE0-BE2B-431F-AA25-26D43500E0EF}" type="presOf" srcId="{9F74BEF0-703E-469E-A504-D70672A638AE}" destId="{6BF99132-2797-4F88-987C-AF8E112368F5}" srcOrd="0" destOrd="0" presId="urn:microsoft.com/office/officeart/2008/layout/HexagonCluster"/>
    <dgm:cxn modelId="{F16AC805-C2C5-4E23-879F-850EC6B1B675}" type="presOf" srcId="{8A02A732-D9AD-4C3E-9621-47EFD6510C23}" destId="{3D6DFDEA-2AC1-4C94-BDC5-AC15555B2E9C}" srcOrd="0" destOrd="0" presId="urn:microsoft.com/office/officeart/2008/layout/HexagonCluster"/>
    <dgm:cxn modelId="{7D75EBA8-BD5B-4102-A523-A25E5B3B8ACA}" type="presOf" srcId="{145F7CB5-C618-4FCC-AA91-DB6FBB1D4D49}" destId="{A006FD0D-6573-4373-B778-5249E24F254A}" srcOrd="0" destOrd="0" presId="urn:microsoft.com/office/officeart/2008/layout/HexagonCluster"/>
    <dgm:cxn modelId="{C40CF22E-F7F1-44AD-A26A-1239411DDA41}" type="presOf" srcId="{DCE023D6-EA61-410D-A2F2-9D3308F5C42F}" destId="{32384BD7-59CC-4714-9BAB-A4A126F02E53}" srcOrd="0" destOrd="0" presId="urn:microsoft.com/office/officeart/2008/layout/HexagonCluster"/>
    <dgm:cxn modelId="{C37D6DEE-D6C2-4F13-B31A-C5E7DC94E3E1}" srcId="{9F74BEF0-703E-469E-A504-D70672A638AE}" destId="{DCE023D6-EA61-410D-A2F2-9D3308F5C42F}" srcOrd="1" destOrd="0" parTransId="{D0B7048A-C428-43C8-9508-A02D815AA4DA}" sibTransId="{489AC98C-1AE0-4BA2-8644-FA3C72A6288F}"/>
    <dgm:cxn modelId="{7DB90A52-1419-4ED8-9585-B7FFC404ADF1}" type="presParOf" srcId="{6BF99132-2797-4F88-987C-AF8E112368F5}" destId="{5E17254A-AB5D-4261-958B-DF8399DCF185}" srcOrd="0" destOrd="0" presId="urn:microsoft.com/office/officeart/2008/layout/HexagonCluster"/>
    <dgm:cxn modelId="{184C313E-3323-4122-860F-AE4759CAD282}" type="presParOf" srcId="{5E17254A-AB5D-4261-958B-DF8399DCF185}" destId="{071E5208-5ED4-48E8-819E-E25530503F3F}" srcOrd="0" destOrd="0" presId="urn:microsoft.com/office/officeart/2008/layout/HexagonCluster"/>
    <dgm:cxn modelId="{37DC4FF6-96AE-4945-8381-9B0B09696BBB}" type="presParOf" srcId="{6BF99132-2797-4F88-987C-AF8E112368F5}" destId="{F74BAC6C-ED5B-4C4B-897C-4F90CB92C07C}" srcOrd="1" destOrd="0" presId="urn:microsoft.com/office/officeart/2008/layout/HexagonCluster"/>
    <dgm:cxn modelId="{328A0593-A1DA-4EA8-AF38-5205E5800E72}" type="presParOf" srcId="{F74BAC6C-ED5B-4C4B-897C-4F90CB92C07C}" destId="{6DB8084A-A371-4400-BEBB-153C207B5E52}" srcOrd="0" destOrd="0" presId="urn:microsoft.com/office/officeart/2008/layout/HexagonCluster"/>
    <dgm:cxn modelId="{6A8E9CC8-763E-40AA-A6D5-D60F5BFD13BC}" type="presParOf" srcId="{6BF99132-2797-4F88-987C-AF8E112368F5}" destId="{9FF9C98A-55DE-4408-A32E-F81F7C0FADDD}" srcOrd="2" destOrd="0" presId="urn:microsoft.com/office/officeart/2008/layout/HexagonCluster"/>
    <dgm:cxn modelId="{9B47C8E1-ECD1-49CD-934A-363015D52A69}" type="presParOf" srcId="{9FF9C98A-55DE-4408-A32E-F81F7C0FADDD}" destId="{EB57F78D-2C51-4194-ADF7-A5093903071F}" srcOrd="0" destOrd="0" presId="urn:microsoft.com/office/officeart/2008/layout/HexagonCluster"/>
    <dgm:cxn modelId="{99605B1E-8A77-4AF5-B490-3AC9DD125BD7}" type="presParOf" srcId="{6BF99132-2797-4F88-987C-AF8E112368F5}" destId="{D0BF68BE-BDD1-49CA-B462-8766A4FBD041}" srcOrd="3" destOrd="0" presId="urn:microsoft.com/office/officeart/2008/layout/HexagonCluster"/>
    <dgm:cxn modelId="{8F5529B4-4227-4AA7-9512-E3EFAD71453C}" type="presParOf" srcId="{D0BF68BE-BDD1-49CA-B462-8766A4FBD041}" destId="{7C461ECA-78B3-4EBA-AAC0-DE322644C9E8}" srcOrd="0" destOrd="0" presId="urn:microsoft.com/office/officeart/2008/layout/HexagonCluster"/>
    <dgm:cxn modelId="{BBCE4250-C140-4D6C-8A8A-19BD9E8521F9}" type="presParOf" srcId="{6BF99132-2797-4F88-987C-AF8E112368F5}" destId="{E00A3EDD-E355-410B-94BB-27AC088C9539}" srcOrd="4" destOrd="0" presId="urn:microsoft.com/office/officeart/2008/layout/HexagonCluster"/>
    <dgm:cxn modelId="{0DDFCA1D-2F49-49B4-B064-E562A299934B}" type="presParOf" srcId="{E00A3EDD-E355-410B-94BB-27AC088C9539}" destId="{32384BD7-59CC-4714-9BAB-A4A126F02E53}" srcOrd="0" destOrd="0" presId="urn:microsoft.com/office/officeart/2008/layout/HexagonCluster"/>
    <dgm:cxn modelId="{FF429F18-ECC4-491E-BE82-C7AF445B752E}" type="presParOf" srcId="{6BF99132-2797-4F88-987C-AF8E112368F5}" destId="{CBF1FE80-119F-411E-9C7B-56D14C9FA1E6}" srcOrd="5" destOrd="0" presId="urn:microsoft.com/office/officeart/2008/layout/HexagonCluster"/>
    <dgm:cxn modelId="{2B48626B-E876-4177-898F-FB91819E5EB7}" type="presParOf" srcId="{CBF1FE80-119F-411E-9C7B-56D14C9FA1E6}" destId="{98F9101A-6C6F-4990-8F8A-5A8229331B6A}" srcOrd="0" destOrd="0" presId="urn:microsoft.com/office/officeart/2008/layout/HexagonCluster"/>
    <dgm:cxn modelId="{F0B29036-F6C2-4D17-8B7F-31846EFEE091}" type="presParOf" srcId="{6BF99132-2797-4F88-987C-AF8E112368F5}" destId="{82B9597F-AD2D-4DEE-81C2-68EADBADD427}" srcOrd="6" destOrd="0" presId="urn:microsoft.com/office/officeart/2008/layout/HexagonCluster"/>
    <dgm:cxn modelId="{C8F8ADDF-5E2B-481A-9D07-D4673F5BFAC1}" type="presParOf" srcId="{82B9597F-AD2D-4DEE-81C2-68EADBADD427}" destId="{8267F4CD-C6E4-41F1-A0B6-825405804460}" srcOrd="0" destOrd="0" presId="urn:microsoft.com/office/officeart/2008/layout/HexagonCluster"/>
    <dgm:cxn modelId="{718CA52E-A366-4BDA-BE62-0EA3A76FE796}" type="presParOf" srcId="{6BF99132-2797-4F88-987C-AF8E112368F5}" destId="{E05944E2-E329-4C5B-8C91-9B76B3BDAD79}" srcOrd="7" destOrd="0" presId="urn:microsoft.com/office/officeart/2008/layout/HexagonCluster"/>
    <dgm:cxn modelId="{CFE9C3B1-70F7-4BDE-9472-AEFDC508D3A4}" type="presParOf" srcId="{E05944E2-E329-4C5B-8C91-9B76B3BDAD79}" destId="{EFE66A70-D17A-4694-8F43-1305B63DAF1B}" srcOrd="0" destOrd="0" presId="urn:microsoft.com/office/officeart/2008/layout/HexagonCluster"/>
    <dgm:cxn modelId="{A570E76C-458D-4BE4-9841-A0ECDD2F5E8A}" type="presParOf" srcId="{6BF99132-2797-4F88-987C-AF8E112368F5}" destId="{1D4451B6-D8C3-47D2-A4A0-D95460E5AA85}" srcOrd="8" destOrd="0" presId="urn:microsoft.com/office/officeart/2008/layout/HexagonCluster"/>
    <dgm:cxn modelId="{2E02F3BC-BEF1-49EA-BD2A-214EC0DCC041}" type="presParOf" srcId="{1D4451B6-D8C3-47D2-A4A0-D95460E5AA85}" destId="{F8C714FE-8B46-41B1-B5FF-D4EB5683A9DF}" srcOrd="0" destOrd="0" presId="urn:microsoft.com/office/officeart/2008/layout/HexagonCluster"/>
    <dgm:cxn modelId="{ED7E1A31-26AC-4EA0-B6B6-09C1005BADD3}" type="presParOf" srcId="{6BF99132-2797-4F88-987C-AF8E112368F5}" destId="{B5B8F0B1-B2EA-4DAE-8EFF-F24E402BD8C8}" srcOrd="9" destOrd="0" presId="urn:microsoft.com/office/officeart/2008/layout/HexagonCluster"/>
    <dgm:cxn modelId="{F9192DB6-68EB-46E2-AF70-49BB0C62034B}" type="presParOf" srcId="{B5B8F0B1-B2EA-4DAE-8EFF-F24E402BD8C8}" destId="{61EAE368-4EB5-4FF4-8E0F-1D46725145DE}" srcOrd="0" destOrd="0" presId="urn:microsoft.com/office/officeart/2008/layout/HexagonCluster"/>
    <dgm:cxn modelId="{651076FC-F537-4495-B9E3-B72C14D18E88}" type="presParOf" srcId="{6BF99132-2797-4F88-987C-AF8E112368F5}" destId="{50F376F9-EECD-4539-98F4-295CC6DC21A7}" srcOrd="10" destOrd="0" presId="urn:microsoft.com/office/officeart/2008/layout/HexagonCluster"/>
    <dgm:cxn modelId="{B0686040-571B-4967-A682-C0266BD8AD95}" type="presParOf" srcId="{50F376F9-EECD-4539-98F4-295CC6DC21A7}" destId="{792D3101-9CD6-4491-8745-E3ABCB7B92DE}" srcOrd="0" destOrd="0" presId="urn:microsoft.com/office/officeart/2008/layout/HexagonCluster"/>
    <dgm:cxn modelId="{EEB456A0-752F-4522-B441-5247BD3CAF9A}" type="presParOf" srcId="{6BF99132-2797-4F88-987C-AF8E112368F5}" destId="{11310FD8-146B-4545-9F26-D309862AA7F7}" srcOrd="11" destOrd="0" presId="urn:microsoft.com/office/officeart/2008/layout/HexagonCluster"/>
    <dgm:cxn modelId="{494DF94B-38FA-467B-90A3-EB4529DC18C6}" type="presParOf" srcId="{11310FD8-146B-4545-9F26-D309862AA7F7}" destId="{E18D993C-9DD5-4269-B203-58E7C96D2905}" srcOrd="0" destOrd="0" presId="urn:microsoft.com/office/officeart/2008/layout/HexagonCluster"/>
    <dgm:cxn modelId="{E71A66F7-B51C-4331-9477-1E01765241A2}" type="presParOf" srcId="{6BF99132-2797-4F88-987C-AF8E112368F5}" destId="{1D20EFE7-919B-4E01-86E9-57890E0BFDE5}" srcOrd="12" destOrd="0" presId="urn:microsoft.com/office/officeart/2008/layout/HexagonCluster"/>
    <dgm:cxn modelId="{70DFFF0F-34C4-4B69-9CBF-0F01598C7BB7}" type="presParOf" srcId="{1D20EFE7-919B-4E01-86E9-57890E0BFDE5}" destId="{E05FA139-ED78-4CEE-8D8F-1922965502D0}" srcOrd="0" destOrd="0" presId="urn:microsoft.com/office/officeart/2008/layout/HexagonCluster"/>
    <dgm:cxn modelId="{103FCD42-540E-462A-B4E8-663D03ED0CA8}" type="presParOf" srcId="{6BF99132-2797-4F88-987C-AF8E112368F5}" destId="{F1004E8C-0652-4C69-9DCB-F3A10CE51316}" srcOrd="13" destOrd="0" presId="urn:microsoft.com/office/officeart/2008/layout/HexagonCluster"/>
    <dgm:cxn modelId="{6521C671-0B11-4E2A-8EFE-6E4741C2B7E7}" type="presParOf" srcId="{F1004E8C-0652-4C69-9DCB-F3A10CE51316}" destId="{7BB0290B-46F6-4CD4-922E-FC85B40229A3}" srcOrd="0" destOrd="0" presId="urn:microsoft.com/office/officeart/2008/layout/HexagonCluster"/>
    <dgm:cxn modelId="{4312B898-3AD1-4413-A760-CCA09719958A}" type="presParOf" srcId="{6BF99132-2797-4F88-987C-AF8E112368F5}" destId="{2F799F7B-FBCC-44F9-B0ED-2FBD1B0C4B16}" srcOrd="14" destOrd="0" presId="urn:microsoft.com/office/officeart/2008/layout/HexagonCluster"/>
    <dgm:cxn modelId="{FD5179C7-D344-4812-9C5A-9DE869DB3B75}" type="presParOf" srcId="{2F799F7B-FBCC-44F9-B0ED-2FBD1B0C4B16}" destId="{3C74D8BD-DB2D-4376-8308-33346FA62B8F}" srcOrd="0" destOrd="0" presId="urn:microsoft.com/office/officeart/2008/layout/HexagonCluster"/>
    <dgm:cxn modelId="{2DC9384C-6D90-45E3-9836-0CE2DB330450}" type="presParOf" srcId="{6BF99132-2797-4F88-987C-AF8E112368F5}" destId="{A3BB0940-F275-46BF-B7F2-8725C8D25BC9}" srcOrd="15" destOrd="0" presId="urn:microsoft.com/office/officeart/2008/layout/HexagonCluster"/>
    <dgm:cxn modelId="{8663C21A-DDDC-491F-BAE7-07B98E7B49D4}" type="presParOf" srcId="{A3BB0940-F275-46BF-B7F2-8725C8D25BC9}" destId="{152CAF77-C53F-403B-8B7C-F6140F37321F}" srcOrd="0" destOrd="0" presId="urn:microsoft.com/office/officeart/2008/layout/HexagonCluster"/>
    <dgm:cxn modelId="{4C0CA563-A2C9-4C9A-939F-16D854933DDA}" type="presParOf" srcId="{6BF99132-2797-4F88-987C-AF8E112368F5}" destId="{EFA3DA06-34FB-4450-8340-8752DD7AD550}" srcOrd="16" destOrd="0" presId="urn:microsoft.com/office/officeart/2008/layout/HexagonCluster"/>
    <dgm:cxn modelId="{7FC75B04-F711-4BE7-8348-A33E6D66DFBE}" type="presParOf" srcId="{EFA3DA06-34FB-4450-8340-8752DD7AD550}" destId="{3D6DFDEA-2AC1-4C94-BDC5-AC15555B2E9C}" srcOrd="0" destOrd="0" presId="urn:microsoft.com/office/officeart/2008/layout/HexagonCluster"/>
    <dgm:cxn modelId="{02048584-6B00-4EFA-8734-AC8997A04025}" type="presParOf" srcId="{6BF99132-2797-4F88-987C-AF8E112368F5}" destId="{B519AFFC-5CD0-425F-BF8A-92972AED4F87}" srcOrd="17" destOrd="0" presId="urn:microsoft.com/office/officeart/2008/layout/HexagonCluster"/>
    <dgm:cxn modelId="{E6D90C93-8754-407F-8388-FD8D127775A8}" type="presParOf" srcId="{B519AFFC-5CD0-425F-BF8A-92972AED4F87}" destId="{BD55B751-1279-4242-8656-90C35F5D3CF2}" srcOrd="0" destOrd="0" presId="urn:microsoft.com/office/officeart/2008/layout/HexagonCluster"/>
    <dgm:cxn modelId="{069EDD5E-DA74-4AEB-B048-B7ED02835A60}" type="presParOf" srcId="{6BF99132-2797-4F88-987C-AF8E112368F5}" destId="{B00B5FDB-3494-4E24-9F26-05C2E188709D}" srcOrd="18" destOrd="0" presId="urn:microsoft.com/office/officeart/2008/layout/HexagonCluster"/>
    <dgm:cxn modelId="{BA5E6EBC-71AC-4A00-89FB-E241144FBCD5}" type="presParOf" srcId="{B00B5FDB-3494-4E24-9F26-05C2E188709D}" destId="{A006FD0D-6573-4373-B778-5249E24F254A}" srcOrd="0" destOrd="0" presId="urn:microsoft.com/office/officeart/2008/layout/HexagonCluster"/>
    <dgm:cxn modelId="{FC6642E2-0965-4475-B403-316DDE393A92}" type="presParOf" srcId="{6BF99132-2797-4F88-987C-AF8E112368F5}" destId="{EA8B54BB-64F5-4E0E-8BF7-FE67DC8DA197}" srcOrd="19" destOrd="0" presId="urn:microsoft.com/office/officeart/2008/layout/HexagonCluster"/>
    <dgm:cxn modelId="{EBA685D4-24C5-4648-AE4F-4E705F569ADA}" type="presParOf" srcId="{EA8B54BB-64F5-4E0E-8BF7-FE67DC8DA197}" destId="{3C5AB79C-3E3D-4D89-A536-9251BFF6009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CECA63-0023-4164-99C1-7DB42264D61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C5684940-259C-4598-AE5D-7957E6EF270C}">
      <dgm:prSet phldrT="[Текст]" custT="1"/>
      <dgm:spPr>
        <a:ln>
          <a:solidFill>
            <a:srgbClr val="9DFDF2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Учащийся работает максимальное время самостоятельно</a:t>
          </a:r>
          <a:endParaRPr lang="ru-RU" sz="2400" b="1" dirty="0">
            <a:solidFill>
              <a:schemeClr val="tx1"/>
            </a:solidFill>
          </a:endParaRPr>
        </a:p>
      </dgm:t>
    </dgm:pt>
    <dgm:pt modelId="{420A1AB2-8594-4052-8BBE-3987610CDB0A}" type="parTrans" cxnId="{153728A2-BFE9-41D5-9B21-74F0FD8EA1E7}">
      <dgm:prSet/>
      <dgm:spPr/>
      <dgm:t>
        <a:bodyPr/>
        <a:lstStyle/>
        <a:p>
          <a:endParaRPr lang="ru-RU"/>
        </a:p>
      </dgm:t>
    </dgm:pt>
    <dgm:pt modelId="{9AD41E8D-C8F6-4718-A5A9-9D1827C91FBD}" type="sibTrans" cxnId="{153728A2-BFE9-41D5-9B21-74F0FD8EA1E7}">
      <dgm:prSet/>
      <dgm:spPr/>
      <dgm:t>
        <a:bodyPr/>
        <a:lstStyle/>
        <a:p>
          <a:endParaRPr lang="ru-RU"/>
        </a:p>
      </dgm:t>
    </dgm:pt>
    <dgm:pt modelId="{A6110D05-91D1-4FE3-A1FC-5F2A2B99B10A}">
      <dgm:prSet phldrT="[Текст]" phldr="1"/>
      <dgm:spPr/>
      <dgm:t>
        <a:bodyPr/>
        <a:lstStyle/>
        <a:p>
          <a:endParaRPr lang="ru-RU"/>
        </a:p>
      </dgm:t>
    </dgm:pt>
    <dgm:pt modelId="{E9FC318C-70BD-4938-BEA6-B81D843F6241}" type="parTrans" cxnId="{FF2AFD86-80ED-4B42-A5EB-19311803036C}">
      <dgm:prSet/>
      <dgm:spPr/>
      <dgm:t>
        <a:bodyPr/>
        <a:lstStyle/>
        <a:p>
          <a:endParaRPr lang="ru-RU"/>
        </a:p>
      </dgm:t>
    </dgm:pt>
    <dgm:pt modelId="{B3AD4A63-FFD3-4E4A-BF8D-DD06EE09F721}" type="sibTrans" cxnId="{FF2AFD86-80ED-4B42-A5EB-19311803036C}">
      <dgm:prSet/>
      <dgm:spPr/>
      <dgm:t>
        <a:bodyPr/>
        <a:lstStyle/>
        <a:p>
          <a:endParaRPr lang="ru-RU"/>
        </a:p>
      </dgm:t>
    </dgm:pt>
    <dgm:pt modelId="{A32AEFD1-AC04-4BDE-BAC8-7429DD55BABC}">
      <dgm:prSet phldrT="[Текст]" phldr="1"/>
      <dgm:spPr/>
      <dgm:t>
        <a:bodyPr/>
        <a:lstStyle/>
        <a:p>
          <a:endParaRPr lang="ru-RU"/>
        </a:p>
      </dgm:t>
    </dgm:pt>
    <dgm:pt modelId="{F09BC2A6-A558-439B-876F-70EE8EF275FF}" type="parTrans" cxnId="{D6C6E2F2-D9F6-4339-AA60-C8BFF4BF9F73}">
      <dgm:prSet/>
      <dgm:spPr/>
      <dgm:t>
        <a:bodyPr/>
        <a:lstStyle/>
        <a:p>
          <a:endParaRPr lang="ru-RU"/>
        </a:p>
      </dgm:t>
    </dgm:pt>
    <dgm:pt modelId="{26149F75-0240-48CD-8E67-5BDB2D309E47}" type="sibTrans" cxnId="{D6C6E2F2-D9F6-4339-AA60-C8BFF4BF9F73}">
      <dgm:prSet/>
      <dgm:spPr/>
      <dgm:t>
        <a:bodyPr/>
        <a:lstStyle/>
        <a:p>
          <a:endParaRPr lang="ru-RU"/>
        </a:p>
      </dgm:t>
    </dgm:pt>
    <dgm:pt modelId="{0218D76C-4321-40F5-A387-BAD28BC55BED}">
      <dgm:prSet custT="1"/>
      <dgm:spPr>
        <a:solidFill>
          <a:srgbClr val="F1D387"/>
        </a:solidFill>
      </dgm:spPr>
      <dgm:t>
        <a:bodyPr/>
        <a:lstStyle/>
        <a:p>
          <a:r>
            <a:rPr lang="ru-RU" sz="2100" b="1" dirty="0" smtClean="0">
              <a:solidFill>
                <a:schemeClr val="tx1"/>
              </a:solidFill>
            </a:rPr>
            <a:t>Решается проблема индивидуального консультирования, дозированной помощи</a:t>
          </a:r>
          <a:endParaRPr lang="ru-RU" sz="2100" b="1" dirty="0">
            <a:solidFill>
              <a:schemeClr val="tx1"/>
            </a:solidFill>
          </a:endParaRPr>
        </a:p>
      </dgm:t>
    </dgm:pt>
    <dgm:pt modelId="{72F2CC6A-FBFD-41B4-A577-72B79CF70C38}" type="parTrans" cxnId="{B9A0F22E-D6F5-43DB-B18D-4D8908782EC6}">
      <dgm:prSet/>
      <dgm:spPr/>
      <dgm:t>
        <a:bodyPr/>
        <a:lstStyle/>
        <a:p>
          <a:endParaRPr lang="ru-RU"/>
        </a:p>
      </dgm:t>
    </dgm:pt>
    <dgm:pt modelId="{FBCF2740-EE24-4F9F-AF60-9FC029502D98}" type="sibTrans" cxnId="{B9A0F22E-D6F5-43DB-B18D-4D8908782EC6}">
      <dgm:prSet/>
      <dgm:spPr/>
      <dgm:t>
        <a:bodyPr/>
        <a:lstStyle/>
        <a:p>
          <a:endParaRPr lang="ru-RU"/>
        </a:p>
      </dgm:t>
    </dgm:pt>
    <dgm:pt modelId="{76C1750F-C2B7-4B1C-A0AC-103920115775}">
      <dgm:prSet custT="1"/>
      <dgm:spPr>
        <a:solidFill>
          <a:srgbClr val="99FF99"/>
        </a:solidFill>
      </dgm:spPr>
      <dgm:t>
        <a:bodyPr/>
        <a:lstStyle/>
        <a:p>
          <a:r>
            <a:rPr lang="ru-RU" sz="2200" b="1" dirty="0" smtClean="0">
              <a:solidFill>
                <a:schemeClr val="tx1"/>
              </a:solidFill>
            </a:rPr>
            <a:t>Содержание обучения представляется в законченных  комплексах</a:t>
          </a:r>
          <a:endParaRPr lang="ru-RU" sz="2200" b="1" dirty="0">
            <a:solidFill>
              <a:schemeClr val="tx1"/>
            </a:solidFill>
          </a:endParaRPr>
        </a:p>
      </dgm:t>
    </dgm:pt>
    <dgm:pt modelId="{05F46F4C-D380-4C71-99CE-5A7EEBF6EF70}" type="parTrans" cxnId="{2A6CB918-FD95-4D4E-A257-33698D1CD5AD}">
      <dgm:prSet/>
      <dgm:spPr/>
      <dgm:t>
        <a:bodyPr/>
        <a:lstStyle/>
        <a:p>
          <a:endParaRPr lang="ru-RU"/>
        </a:p>
      </dgm:t>
    </dgm:pt>
    <dgm:pt modelId="{08DC0F12-9421-44C7-B518-03A3C7F73AA2}" type="sibTrans" cxnId="{2A6CB918-FD95-4D4E-A257-33698D1CD5AD}">
      <dgm:prSet/>
      <dgm:spPr/>
      <dgm:t>
        <a:bodyPr/>
        <a:lstStyle/>
        <a:p>
          <a:endParaRPr lang="ru-RU"/>
        </a:p>
      </dgm:t>
    </dgm:pt>
    <dgm:pt modelId="{4F9CED09-80A2-43D4-AE0D-BCDC6FC4638A}">
      <dgm:prSet/>
      <dgm:spPr/>
      <dgm:t>
        <a:bodyPr/>
        <a:lstStyle/>
        <a:p>
          <a:endParaRPr lang="ru-RU" dirty="0"/>
        </a:p>
      </dgm:t>
    </dgm:pt>
    <dgm:pt modelId="{49DC6437-2024-484E-9E59-44E1419F439D}" type="parTrans" cxnId="{9F121897-D14C-4AA5-968D-7B8E7A2FD8FA}">
      <dgm:prSet/>
      <dgm:spPr/>
      <dgm:t>
        <a:bodyPr/>
        <a:lstStyle/>
        <a:p>
          <a:endParaRPr lang="ru-RU"/>
        </a:p>
      </dgm:t>
    </dgm:pt>
    <dgm:pt modelId="{E455F39C-A0AF-4E07-805E-ECBA16AE30E7}" type="sibTrans" cxnId="{9F121897-D14C-4AA5-968D-7B8E7A2FD8FA}">
      <dgm:prSet/>
      <dgm:spPr/>
      <dgm:t>
        <a:bodyPr/>
        <a:lstStyle/>
        <a:p>
          <a:endParaRPr lang="ru-RU"/>
        </a:p>
      </dgm:t>
    </dgm:pt>
    <dgm:pt modelId="{7D72B885-EAC1-4DCE-B201-ED68668D4D8D}" type="pres">
      <dgm:prSet presAssocID="{DECECA63-0023-4164-99C1-7DB42264D61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44AE1C-7253-4CFF-91A8-2D9E065DD96E}" type="pres">
      <dgm:prSet presAssocID="{C5684940-259C-4598-AE5D-7957E6EF270C}" presName="gear1" presStyleLbl="node1" presStyleIdx="0" presStyleCnt="3" custScaleX="161206" custScaleY="155081" custLinFactNeighborX="80132" custLinFactNeighborY="-419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95E57-BBCC-4E44-94A4-089E49216D40}" type="pres">
      <dgm:prSet presAssocID="{C5684940-259C-4598-AE5D-7957E6EF270C}" presName="gear1srcNode" presStyleLbl="node1" presStyleIdx="0" presStyleCnt="3"/>
      <dgm:spPr/>
    </dgm:pt>
    <dgm:pt modelId="{897253A6-7506-4710-A362-969E0EA7979E}" type="pres">
      <dgm:prSet presAssocID="{C5684940-259C-4598-AE5D-7957E6EF270C}" presName="gear1dstNode" presStyleLbl="node1" presStyleIdx="0" presStyleCnt="3"/>
      <dgm:spPr/>
    </dgm:pt>
    <dgm:pt modelId="{0C219409-61AB-4A86-AAF2-2338F0A56B82}" type="pres">
      <dgm:prSet presAssocID="{0218D76C-4321-40F5-A387-BAD28BC55BED}" presName="gear2" presStyleLbl="node1" presStyleIdx="1" presStyleCnt="3" custAng="0" custScaleX="246692" custScaleY="216835" custLinFactX="-11686" custLinFactNeighborX="-100000" custLinFactNeighborY="27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5DBBE-2B71-4090-97D7-B2FD011F4824}" type="pres">
      <dgm:prSet presAssocID="{0218D76C-4321-40F5-A387-BAD28BC55BED}" presName="gear2srcNode" presStyleLbl="node1" presStyleIdx="1" presStyleCnt="3"/>
      <dgm:spPr/>
    </dgm:pt>
    <dgm:pt modelId="{2E03C747-4C34-4EF2-ACAC-627A92B3BC93}" type="pres">
      <dgm:prSet presAssocID="{0218D76C-4321-40F5-A387-BAD28BC55BED}" presName="gear2dstNode" presStyleLbl="node1" presStyleIdx="1" presStyleCnt="3"/>
      <dgm:spPr/>
    </dgm:pt>
    <dgm:pt modelId="{1D1007B9-4EC9-4A31-BD66-7E895CB86B4C}" type="pres">
      <dgm:prSet presAssocID="{76C1750F-C2B7-4B1C-A0AC-103920115775}" presName="gear3" presStyleLbl="node1" presStyleIdx="2" presStyleCnt="3" custAng="33770" custScaleX="221484" custScaleY="208333" custLinFactNeighborX="-7664" custLinFactNeighborY="13964"/>
      <dgm:spPr/>
      <dgm:t>
        <a:bodyPr/>
        <a:lstStyle/>
        <a:p>
          <a:endParaRPr lang="ru-RU"/>
        </a:p>
      </dgm:t>
    </dgm:pt>
    <dgm:pt modelId="{F6A6F300-BED4-4C90-912D-A7177574E329}" type="pres">
      <dgm:prSet presAssocID="{76C1750F-C2B7-4B1C-A0AC-10392011577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9A899-96EF-4CF3-8054-8763F1D3AB11}" type="pres">
      <dgm:prSet presAssocID="{76C1750F-C2B7-4B1C-A0AC-103920115775}" presName="gear3srcNode" presStyleLbl="node1" presStyleIdx="2" presStyleCnt="3"/>
      <dgm:spPr/>
    </dgm:pt>
    <dgm:pt modelId="{707814EA-276B-4FE4-A900-0196B05F519D}" type="pres">
      <dgm:prSet presAssocID="{76C1750F-C2B7-4B1C-A0AC-103920115775}" presName="gear3dstNode" presStyleLbl="node1" presStyleIdx="2" presStyleCnt="3"/>
      <dgm:spPr/>
    </dgm:pt>
    <dgm:pt modelId="{D9745D0F-C750-4A26-8F3A-97F8D04D2B7C}" type="pres">
      <dgm:prSet presAssocID="{9AD41E8D-C8F6-4718-A5A9-9D1827C91FBD}" presName="connector1" presStyleLbl="sibTrans2D1" presStyleIdx="0" presStyleCnt="3" custAng="8816140" custLinFactNeighborX="24482" custLinFactNeighborY="-8303"/>
      <dgm:spPr/>
    </dgm:pt>
    <dgm:pt modelId="{264CF0B9-F948-4409-918B-3F08E4BDA641}" type="pres">
      <dgm:prSet presAssocID="{FBCF2740-EE24-4F9F-AF60-9FC029502D98}" presName="connector2" presStyleLbl="sibTrans2D1" presStyleIdx="1" presStyleCnt="3" custAng="2805397" custLinFactNeighborX="-75383" custLinFactNeighborY="-48654"/>
      <dgm:spPr/>
    </dgm:pt>
    <dgm:pt modelId="{B35AA46A-D41E-42A1-959E-28FDA7D39CFC}" type="pres">
      <dgm:prSet presAssocID="{08DC0F12-9421-44C7-B518-03A3C7F73AA2}" presName="connector3" presStyleLbl="sibTrans2D1" presStyleIdx="2" presStyleCnt="3" custAng="6657968" custLinFactNeighborX="40701" custLinFactNeighborY="-4796"/>
      <dgm:spPr/>
    </dgm:pt>
  </dgm:ptLst>
  <dgm:cxnLst>
    <dgm:cxn modelId="{386492BD-E99D-47C1-894B-B1DB67678D53}" type="presOf" srcId="{0218D76C-4321-40F5-A387-BAD28BC55BED}" destId="{0C219409-61AB-4A86-AAF2-2338F0A56B82}" srcOrd="0" destOrd="0" presId="urn:microsoft.com/office/officeart/2005/8/layout/gear1"/>
    <dgm:cxn modelId="{9B05EFF8-7617-49F1-96B2-B7B5296FD684}" type="presOf" srcId="{C5684940-259C-4598-AE5D-7957E6EF270C}" destId="{7A44AE1C-7253-4CFF-91A8-2D9E065DD96E}" srcOrd="0" destOrd="0" presId="urn:microsoft.com/office/officeart/2005/8/layout/gear1"/>
    <dgm:cxn modelId="{B9A0F22E-D6F5-43DB-B18D-4D8908782EC6}" srcId="{DECECA63-0023-4164-99C1-7DB42264D616}" destId="{0218D76C-4321-40F5-A387-BAD28BC55BED}" srcOrd="1" destOrd="0" parTransId="{72F2CC6A-FBFD-41B4-A577-72B79CF70C38}" sibTransId="{FBCF2740-EE24-4F9F-AF60-9FC029502D98}"/>
    <dgm:cxn modelId="{76BD3FB6-3136-4930-80F5-8E5103A3A37A}" type="presOf" srcId="{08DC0F12-9421-44C7-B518-03A3C7F73AA2}" destId="{B35AA46A-D41E-42A1-959E-28FDA7D39CFC}" srcOrd="0" destOrd="0" presId="urn:microsoft.com/office/officeart/2005/8/layout/gear1"/>
    <dgm:cxn modelId="{5D3205D7-0430-4E63-9B73-1F35CB776582}" type="presOf" srcId="{9AD41E8D-C8F6-4718-A5A9-9D1827C91FBD}" destId="{D9745D0F-C750-4A26-8F3A-97F8D04D2B7C}" srcOrd="0" destOrd="0" presId="urn:microsoft.com/office/officeart/2005/8/layout/gear1"/>
    <dgm:cxn modelId="{FF2AFD86-80ED-4B42-A5EB-19311803036C}" srcId="{DECECA63-0023-4164-99C1-7DB42264D616}" destId="{A6110D05-91D1-4FE3-A1FC-5F2A2B99B10A}" srcOrd="4" destOrd="0" parTransId="{E9FC318C-70BD-4938-BEA6-B81D843F6241}" sibTransId="{B3AD4A63-FFD3-4E4A-BF8D-DD06EE09F721}"/>
    <dgm:cxn modelId="{E69D4352-54AC-4A56-A864-1E20B7A7003E}" type="presOf" srcId="{FBCF2740-EE24-4F9F-AF60-9FC029502D98}" destId="{264CF0B9-F948-4409-918B-3F08E4BDA641}" srcOrd="0" destOrd="0" presId="urn:microsoft.com/office/officeart/2005/8/layout/gear1"/>
    <dgm:cxn modelId="{2A6CB918-FD95-4D4E-A257-33698D1CD5AD}" srcId="{DECECA63-0023-4164-99C1-7DB42264D616}" destId="{76C1750F-C2B7-4B1C-A0AC-103920115775}" srcOrd="2" destOrd="0" parTransId="{05F46F4C-D380-4C71-99CE-5A7EEBF6EF70}" sibTransId="{08DC0F12-9421-44C7-B518-03A3C7F73AA2}"/>
    <dgm:cxn modelId="{166C3BD5-ECB3-42F0-8FAF-F9E861AB8F43}" type="presOf" srcId="{76C1750F-C2B7-4B1C-A0AC-103920115775}" destId="{03E9A899-96EF-4CF3-8054-8763F1D3AB11}" srcOrd="2" destOrd="0" presId="urn:microsoft.com/office/officeart/2005/8/layout/gear1"/>
    <dgm:cxn modelId="{C63FAC31-AB7E-403E-B2C9-B35886215E2B}" type="presOf" srcId="{76C1750F-C2B7-4B1C-A0AC-103920115775}" destId="{707814EA-276B-4FE4-A900-0196B05F519D}" srcOrd="3" destOrd="0" presId="urn:microsoft.com/office/officeart/2005/8/layout/gear1"/>
    <dgm:cxn modelId="{9F121897-D14C-4AA5-968D-7B8E7A2FD8FA}" srcId="{DECECA63-0023-4164-99C1-7DB42264D616}" destId="{4F9CED09-80A2-43D4-AE0D-BCDC6FC4638A}" srcOrd="3" destOrd="0" parTransId="{49DC6437-2024-484E-9E59-44E1419F439D}" sibTransId="{E455F39C-A0AF-4E07-805E-ECBA16AE30E7}"/>
    <dgm:cxn modelId="{F004BD30-4B5D-4E9B-89A0-9398B2B7308E}" type="presOf" srcId="{76C1750F-C2B7-4B1C-A0AC-103920115775}" destId="{F6A6F300-BED4-4C90-912D-A7177574E329}" srcOrd="1" destOrd="0" presId="urn:microsoft.com/office/officeart/2005/8/layout/gear1"/>
    <dgm:cxn modelId="{D0937A1B-CFEA-4B15-A9B6-ABE72A05AA2A}" type="presOf" srcId="{76C1750F-C2B7-4B1C-A0AC-103920115775}" destId="{1D1007B9-4EC9-4A31-BD66-7E895CB86B4C}" srcOrd="0" destOrd="0" presId="urn:microsoft.com/office/officeart/2005/8/layout/gear1"/>
    <dgm:cxn modelId="{D6C6E2F2-D9F6-4339-AA60-C8BFF4BF9F73}" srcId="{DECECA63-0023-4164-99C1-7DB42264D616}" destId="{A32AEFD1-AC04-4BDE-BAC8-7429DD55BABC}" srcOrd="5" destOrd="0" parTransId="{F09BC2A6-A558-439B-876F-70EE8EF275FF}" sibTransId="{26149F75-0240-48CD-8E67-5BDB2D309E47}"/>
    <dgm:cxn modelId="{543803BF-A240-49B4-AA96-EA2E554F33B8}" type="presOf" srcId="{DECECA63-0023-4164-99C1-7DB42264D616}" destId="{7D72B885-EAC1-4DCE-B201-ED68668D4D8D}" srcOrd="0" destOrd="0" presId="urn:microsoft.com/office/officeart/2005/8/layout/gear1"/>
    <dgm:cxn modelId="{05847A8D-1A72-4DD3-A2F0-31EBDADB47A1}" type="presOf" srcId="{C5684940-259C-4598-AE5D-7957E6EF270C}" destId="{897253A6-7506-4710-A362-969E0EA7979E}" srcOrd="2" destOrd="0" presId="urn:microsoft.com/office/officeart/2005/8/layout/gear1"/>
    <dgm:cxn modelId="{653C9560-BCA9-4A3D-AC17-8B786A263DAA}" type="presOf" srcId="{0218D76C-4321-40F5-A387-BAD28BC55BED}" destId="{2E03C747-4C34-4EF2-ACAC-627A92B3BC93}" srcOrd="2" destOrd="0" presId="urn:microsoft.com/office/officeart/2005/8/layout/gear1"/>
    <dgm:cxn modelId="{571FAFA5-8B01-4A85-85BD-C1D2A2374E4C}" type="presOf" srcId="{C5684940-259C-4598-AE5D-7957E6EF270C}" destId="{DF895E57-BBCC-4E44-94A4-089E49216D40}" srcOrd="1" destOrd="0" presId="urn:microsoft.com/office/officeart/2005/8/layout/gear1"/>
    <dgm:cxn modelId="{E031719D-4F78-420B-874B-C59FC3C8007A}" type="presOf" srcId="{0218D76C-4321-40F5-A387-BAD28BC55BED}" destId="{ABE5DBBE-2B71-4090-97D7-B2FD011F4824}" srcOrd="1" destOrd="0" presId="urn:microsoft.com/office/officeart/2005/8/layout/gear1"/>
    <dgm:cxn modelId="{153728A2-BFE9-41D5-9B21-74F0FD8EA1E7}" srcId="{DECECA63-0023-4164-99C1-7DB42264D616}" destId="{C5684940-259C-4598-AE5D-7957E6EF270C}" srcOrd="0" destOrd="0" parTransId="{420A1AB2-8594-4052-8BBE-3987610CDB0A}" sibTransId="{9AD41E8D-C8F6-4718-A5A9-9D1827C91FBD}"/>
    <dgm:cxn modelId="{C3503446-D366-43D8-81E8-39F12089B2C2}" type="presParOf" srcId="{7D72B885-EAC1-4DCE-B201-ED68668D4D8D}" destId="{7A44AE1C-7253-4CFF-91A8-2D9E065DD96E}" srcOrd="0" destOrd="0" presId="urn:microsoft.com/office/officeart/2005/8/layout/gear1"/>
    <dgm:cxn modelId="{CBD5FA52-99C4-484B-BD0C-39A4FD7BD848}" type="presParOf" srcId="{7D72B885-EAC1-4DCE-B201-ED68668D4D8D}" destId="{DF895E57-BBCC-4E44-94A4-089E49216D40}" srcOrd="1" destOrd="0" presId="urn:microsoft.com/office/officeart/2005/8/layout/gear1"/>
    <dgm:cxn modelId="{11DB1E78-34CF-464F-9384-22F6AE341DDB}" type="presParOf" srcId="{7D72B885-EAC1-4DCE-B201-ED68668D4D8D}" destId="{897253A6-7506-4710-A362-969E0EA7979E}" srcOrd="2" destOrd="0" presId="urn:microsoft.com/office/officeart/2005/8/layout/gear1"/>
    <dgm:cxn modelId="{93C57BB0-2C00-465D-9E96-4AC31CECC889}" type="presParOf" srcId="{7D72B885-EAC1-4DCE-B201-ED68668D4D8D}" destId="{0C219409-61AB-4A86-AAF2-2338F0A56B82}" srcOrd="3" destOrd="0" presId="urn:microsoft.com/office/officeart/2005/8/layout/gear1"/>
    <dgm:cxn modelId="{1A0E9E8C-8F88-4B84-BBE3-0F92A8A2CADD}" type="presParOf" srcId="{7D72B885-EAC1-4DCE-B201-ED68668D4D8D}" destId="{ABE5DBBE-2B71-4090-97D7-B2FD011F4824}" srcOrd="4" destOrd="0" presId="urn:microsoft.com/office/officeart/2005/8/layout/gear1"/>
    <dgm:cxn modelId="{B5A943CD-43BB-4133-83C4-05D5F86E3667}" type="presParOf" srcId="{7D72B885-EAC1-4DCE-B201-ED68668D4D8D}" destId="{2E03C747-4C34-4EF2-ACAC-627A92B3BC93}" srcOrd="5" destOrd="0" presId="urn:microsoft.com/office/officeart/2005/8/layout/gear1"/>
    <dgm:cxn modelId="{53743DD2-9D97-4B95-8FF2-0A93C0B1E0FE}" type="presParOf" srcId="{7D72B885-EAC1-4DCE-B201-ED68668D4D8D}" destId="{1D1007B9-4EC9-4A31-BD66-7E895CB86B4C}" srcOrd="6" destOrd="0" presId="urn:microsoft.com/office/officeart/2005/8/layout/gear1"/>
    <dgm:cxn modelId="{EDAF551D-D59D-4FEF-821C-C866CDA1AF84}" type="presParOf" srcId="{7D72B885-EAC1-4DCE-B201-ED68668D4D8D}" destId="{F6A6F300-BED4-4C90-912D-A7177574E329}" srcOrd="7" destOrd="0" presId="urn:microsoft.com/office/officeart/2005/8/layout/gear1"/>
    <dgm:cxn modelId="{6019EA08-AEC8-4AC4-A8A6-F5FEA4755897}" type="presParOf" srcId="{7D72B885-EAC1-4DCE-B201-ED68668D4D8D}" destId="{03E9A899-96EF-4CF3-8054-8763F1D3AB11}" srcOrd="8" destOrd="0" presId="urn:microsoft.com/office/officeart/2005/8/layout/gear1"/>
    <dgm:cxn modelId="{61116FE9-6C5F-48D9-A428-842BA7FC167C}" type="presParOf" srcId="{7D72B885-EAC1-4DCE-B201-ED68668D4D8D}" destId="{707814EA-276B-4FE4-A900-0196B05F519D}" srcOrd="9" destOrd="0" presId="urn:microsoft.com/office/officeart/2005/8/layout/gear1"/>
    <dgm:cxn modelId="{8C32F8F6-E61A-4AD4-8477-B6DA01872DBA}" type="presParOf" srcId="{7D72B885-EAC1-4DCE-B201-ED68668D4D8D}" destId="{D9745D0F-C750-4A26-8F3A-97F8D04D2B7C}" srcOrd="10" destOrd="0" presId="urn:microsoft.com/office/officeart/2005/8/layout/gear1"/>
    <dgm:cxn modelId="{8DCD4EFF-4697-4333-A91B-B0513DC0FFED}" type="presParOf" srcId="{7D72B885-EAC1-4DCE-B201-ED68668D4D8D}" destId="{264CF0B9-F948-4409-918B-3F08E4BDA641}" srcOrd="11" destOrd="0" presId="urn:microsoft.com/office/officeart/2005/8/layout/gear1"/>
    <dgm:cxn modelId="{3795E43A-4E82-43CB-9A60-897D9B86BE17}" type="presParOf" srcId="{7D72B885-EAC1-4DCE-B201-ED68668D4D8D}" destId="{B35AA46A-D41E-42A1-959E-28FDA7D39CF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3C3243-B7A2-43D5-802F-6B1F7968E3E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737C4-780D-43A0-8352-EC34D76CECD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Мотивировать</a:t>
          </a:r>
          <a:endParaRPr lang="ru-RU" sz="2800" b="1" dirty="0">
            <a:solidFill>
              <a:schemeClr val="tx1"/>
            </a:solidFill>
          </a:endParaRPr>
        </a:p>
      </dgm:t>
    </dgm:pt>
    <dgm:pt modelId="{D1C29618-5899-437A-BC89-D68B73725F26}" type="parTrans" cxnId="{F8CAD723-1AD8-4328-AE28-113441A51882}">
      <dgm:prSet/>
      <dgm:spPr/>
      <dgm:t>
        <a:bodyPr/>
        <a:lstStyle/>
        <a:p>
          <a:endParaRPr lang="ru-RU"/>
        </a:p>
      </dgm:t>
    </dgm:pt>
    <dgm:pt modelId="{2A003897-6CBD-4B5F-B130-CDE464CF69EC}" type="sibTrans" cxnId="{F8CAD723-1AD8-4328-AE28-113441A51882}">
      <dgm:prSet/>
      <dgm:spPr/>
      <dgm:t>
        <a:bodyPr/>
        <a:lstStyle/>
        <a:p>
          <a:endParaRPr lang="ru-RU"/>
        </a:p>
      </dgm:t>
    </dgm:pt>
    <dgm:pt modelId="{6DB7F563-599A-44F0-9750-347F4E13E192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Организовывать</a:t>
          </a:r>
          <a:endParaRPr lang="ru-RU" sz="2400" b="1" dirty="0">
            <a:solidFill>
              <a:schemeClr val="tx1"/>
            </a:solidFill>
          </a:endParaRPr>
        </a:p>
      </dgm:t>
    </dgm:pt>
    <dgm:pt modelId="{E5E02FE8-082D-4A7A-BD47-3DEF78634723}" type="parTrans" cxnId="{14AAFBDA-7665-4D93-A4AB-A0778AD58E39}">
      <dgm:prSet/>
      <dgm:spPr/>
      <dgm:t>
        <a:bodyPr/>
        <a:lstStyle/>
        <a:p>
          <a:endParaRPr lang="ru-RU"/>
        </a:p>
      </dgm:t>
    </dgm:pt>
    <dgm:pt modelId="{2D06481B-17F0-4237-817C-35EFCDA4A35D}" type="sibTrans" cxnId="{14AAFBDA-7665-4D93-A4AB-A0778AD58E39}">
      <dgm:prSet/>
      <dgm:spPr/>
      <dgm:t>
        <a:bodyPr/>
        <a:lstStyle/>
        <a:p>
          <a:endParaRPr lang="ru-RU"/>
        </a:p>
      </dgm:t>
    </dgm:pt>
    <dgm:pt modelId="{75544E98-1E54-487A-B616-47FD341E0A65}">
      <dgm:prSet phldrT="[Текст]" custT="1"/>
      <dgm:spPr>
        <a:solidFill>
          <a:srgbClr val="99FF99"/>
        </a:solidFill>
        <a:ln>
          <a:solidFill>
            <a:srgbClr val="99FF99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Консультировать</a:t>
          </a:r>
          <a:endParaRPr lang="ru-RU" sz="2400" b="1" dirty="0">
            <a:solidFill>
              <a:schemeClr val="tx1"/>
            </a:solidFill>
          </a:endParaRPr>
        </a:p>
      </dgm:t>
    </dgm:pt>
    <dgm:pt modelId="{1DEB91FD-D809-4F76-894D-C913EF675E13}" type="parTrans" cxnId="{CE28096B-3191-44C2-952B-EBE5255C020B}">
      <dgm:prSet/>
      <dgm:spPr/>
      <dgm:t>
        <a:bodyPr/>
        <a:lstStyle/>
        <a:p>
          <a:endParaRPr lang="ru-RU"/>
        </a:p>
      </dgm:t>
    </dgm:pt>
    <dgm:pt modelId="{DBB3DE33-2A46-4503-98E5-3D81C105EE3B}" type="sibTrans" cxnId="{CE28096B-3191-44C2-952B-EBE5255C020B}">
      <dgm:prSet/>
      <dgm:spPr/>
      <dgm:t>
        <a:bodyPr/>
        <a:lstStyle/>
        <a:p>
          <a:endParaRPr lang="ru-RU"/>
        </a:p>
      </dgm:t>
    </dgm:pt>
    <dgm:pt modelId="{60596F74-952B-4626-B39F-7065FD73EE68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Координировать</a:t>
          </a:r>
          <a:endParaRPr lang="ru-RU" sz="2000" b="1" dirty="0">
            <a:solidFill>
              <a:schemeClr val="tx1"/>
            </a:solidFill>
          </a:endParaRPr>
        </a:p>
      </dgm:t>
    </dgm:pt>
    <dgm:pt modelId="{283BA493-456A-4E06-906D-FB5AB338F6F5}" type="parTrans" cxnId="{FF7FC49C-B406-4A27-883E-F84DDAD289CF}">
      <dgm:prSet/>
      <dgm:spPr/>
      <dgm:t>
        <a:bodyPr/>
        <a:lstStyle/>
        <a:p>
          <a:endParaRPr lang="ru-RU"/>
        </a:p>
      </dgm:t>
    </dgm:pt>
    <dgm:pt modelId="{B38A8C3B-527A-49BF-94E5-39C24DBB4DE9}" type="sibTrans" cxnId="{FF7FC49C-B406-4A27-883E-F84DDAD289CF}">
      <dgm:prSet/>
      <dgm:spPr/>
      <dgm:t>
        <a:bodyPr/>
        <a:lstStyle/>
        <a:p>
          <a:endParaRPr lang="ru-RU"/>
        </a:p>
      </dgm:t>
    </dgm:pt>
    <dgm:pt modelId="{F3F44EFD-D99E-489C-95E7-7EBDFAA393A0}">
      <dgm:prSet phldrT="[Текст]"/>
      <dgm:spPr>
        <a:solidFill>
          <a:srgbClr val="F1D387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Контролировать</a:t>
          </a:r>
          <a:endParaRPr lang="ru-RU" b="1" dirty="0">
            <a:solidFill>
              <a:schemeClr val="tx1"/>
            </a:solidFill>
          </a:endParaRPr>
        </a:p>
      </dgm:t>
    </dgm:pt>
    <dgm:pt modelId="{E11F60FD-2836-44DE-98F3-CA14A2D0E229}" type="parTrans" cxnId="{1C96850A-3746-4F0D-9AF8-A1A90813DCFA}">
      <dgm:prSet/>
      <dgm:spPr/>
      <dgm:t>
        <a:bodyPr/>
        <a:lstStyle/>
        <a:p>
          <a:endParaRPr lang="ru-RU"/>
        </a:p>
      </dgm:t>
    </dgm:pt>
    <dgm:pt modelId="{621F508F-99B8-43A9-9E26-B31E34DB8F91}" type="sibTrans" cxnId="{1C96850A-3746-4F0D-9AF8-A1A90813DCFA}">
      <dgm:prSet/>
      <dgm:spPr/>
      <dgm:t>
        <a:bodyPr/>
        <a:lstStyle/>
        <a:p>
          <a:endParaRPr lang="ru-RU"/>
        </a:p>
      </dgm:t>
    </dgm:pt>
    <dgm:pt modelId="{413B801C-015C-4A8B-A91A-7024C0731A49}" type="pres">
      <dgm:prSet presAssocID="{A23C3243-B7A2-43D5-802F-6B1F7968E3E9}" presName="Name0" presStyleCnt="0">
        <dgm:presLayoutVars>
          <dgm:chMax val="1"/>
          <dgm:chPref val="1"/>
        </dgm:presLayoutVars>
      </dgm:prSet>
      <dgm:spPr/>
    </dgm:pt>
    <dgm:pt modelId="{DA772483-411C-4F4D-84C9-B855ED4819FC}" type="pres">
      <dgm:prSet presAssocID="{5B8737C4-780D-43A0-8352-EC34D76CECDE}" presName="Parent" presStyleLbl="node0" presStyleIdx="0" presStyleCnt="1" custScaleX="141727" custScaleY="57480" custLinFactX="-15922" custLinFactNeighborX="-100000" custLinFactNeighborY="58407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B2C3D370-5740-404E-ACFF-67BFE96CD3DD}" type="pres">
      <dgm:prSet presAssocID="{5B8737C4-780D-43A0-8352-EC34D76CECDE}" presName="Accent1" presStyleLbl="node1" presStyleIdx="0" presStyleCnt="17" custLinFactX="367386" custLinFactY="500000" custLinFactNeighborX="400000" custLinFactNeighborY="515575"/>
      <dgm:spPr/>
    </dgm:pt>
    <dgm:pt modelId="{7DEB2FA9-3BFA-4DD2-8340-745E5ADF9BC1}" type="pres">
      <dgm:prSet presAssocID="{5B8737C4-780D-43A0-8352-EC34D76CECDE}" presName="Accent2" presStyleLbl="node1" presStyleIdx="1" presStyleCnt="17" custLinFactX="-600000" custLinFactY="200000" custLinFactNeighborX="-656724" custLinFactNeighborY="286445"/>
      <dgm:spPr/>
    </dgm:pt>
    <dgm:pt modelId="{3D490548-52F6-4AE2-9082-05FA3F34C54A}" type="pres">
      <dgm:prSet presAssocID="{5B8737C4-780D-43A0-8352-EC34D76CECDE}" presName="Accent3" presStyleLbl="node1" presStyleIdx="2" presStyleCnt="17" custLinFactX="400000" custLinFactY="200000" custLinFactNeighborX="481941" custLinFactNeighborY="230034"/>
      <dgm:spPr/>
    </dgm:pt>
    <dgm:pt modelId="{145E01A8-ED09-426A-A1AE-86D2CF19DAE8}" type="pres">
      <dgm:prSet presAssocID="{5B8737C4-780D-43A0-8352-EC34D76CECDE}" presName="Accent4" presStyleLbl="node1" presStyleIdx="3" presStyleCnt="17" custLinFactX="276983" custLinFactNeighborX="300000" custLinFactNeighborY="34277"/>
      <dgm:spPr/>
    </dgm:pt>
    <dgm:pt modelId="{DA68DEFF-715D-416F-9064-CF166060CF2B}" type="pres">
      <dgm:prSet presAssocID="{5B8737C4-780D-43A0-8352-EC34D76CECDE}" presName="Accent5" presStyleLbl="node1" presStyleIdx="4" presStyleCnt="17"/>
      <dgm:spPr/>
    </dgm:pt>
    <dgm:pt modelId="{C0222C12-3FE4-45A0-8DFB-630ADFBF1B9A}" type="pres">
      <dgm:prSet presAssocID="{5B8737C4-780D-43A0-8352-EC34D76CECDE}" presName="Accent6" presStyleLbl="node1" presStyleIdx="5" presStyleCnt="17" custLinFactX="700000" custLinFactY="300000" custLinFactNeighborX="746802" custLinFactNeighborY="371553"/>
      <dgm:spPr/>
    </dgm:pt>
    <dgm:pt modelId="{89C78A80-9B0B-4663-9A0A-E97B38C13019}" type="pres">
      <dgm:prSet presAssocID="{6DB7F563-599A-44F0-9750-347F4E13E192}" presName="Child1" presStyleLbl="node1" presStyleIdx="6" presStyleCnt="17" custScaleX="380236" custScaleY="164144" custLinFactX="-23136" custLinFactNeighborX="-100000" custLinFactNeighborY="-3850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A0EC3D5-9F91-450D-9AD5-579C4256CF70}" type="pres">
      <dgm:prSet presAssocID="{6DB7F563-599A-44F0-9750-347F4E13E192}" presName="Accent7" presStyleCnt="0"/>
      <dgm:spPr/>
    </dgm:pt>
    <dgm:pt modelId="{8DAE1212-3ADE-43B2-910A-D356F2D6346E}" type="pres">
      <dgm:prSet presAssocID="{6DB7F563-599A-44F0-9750-347F4E13E192}" presName="AccentHold1" presStyleLbl="node1" presStyleIdx="7" presStyleCnt="17"/>
      <dgm:spPr/>
    </dgm:pt>
    <dgm:pt modelId="{6F63272A-AA6B-4583-AADF-1506110F523E}" type="pres">
      <dgm:prSet presAssocID="{6DB7F563-599A-44F0-9750-347F4E13E192}" presName="Accent8" presStyleCnt="0"/>
      <dgm:spPr/>
    </dgm:pt>
    <dgm:pt modelId="{CFD4D721-F46B-45EE-9567-C3078F825422}" type="pres">
      <dgm:prSet presAssocID="{6DB7F563-599A-44F0-9750-347F4E13E192}" presName="AccentHold2" presStyleLbl="node1" presStyleIdx="8" presStyleCnt="17" custLinFactX="48276" custLinFactNeighborX="100000" custLinFactNeighborY="-16901"/>
      <dgm:spPr/>
    </dgm:pt>
    <dgm:pt modelId="{CC6A693C-BBA7-453F-AEFD-425EFD645FE3}" type="pres">
      <dgm:prSet presAssocID="{75544E98-1E54-487A-B616-47FD341E0A65}" presName="Child2" presStyleLbl="node1" presStyleIdx="9" presStyleCnt="17" custScaleX="354097" custScaleY="133796" custLinFactX="35210" custLinFactNeighborX="100000" custLinFactNeighborY="10100">
        <dgm:presLayoutVars>
          <dgm:chMax val="0"/>
          <dgm:chPref val="0"/>
        </dgm:presLayoutVars>
      </dgm:prSet>
      <dgm:spPr/>
    </dgm:pt>
    <dgm:pt modelId="{CD9721B7-1A1D-4E12-9C29-5C4191FEB8CE}" type="pres">
      <dgm:prSet presAssocID="{75544E98-1E54-487A-B616-47FD341E0A65}" presName="Accent9" presStyleCnt="0"/>
      <dgm:spPr/>
    </dgm:pt>
    <dgm:pt modelId="{019924CC-BF74-43D0-9488-D273EA71558C}" type="pres">
      <dgm:prSet presAssocID="{75544E98-1E54-487A-B616-47FD341E0A65}" presName="AccentHold1" presStyleLbl="node1" presStyleIdx="10" presStyleCnt="17" custLinFactX="300000" custLinFactY="300000" custLinFactNeighborX="378622" custLinFactNeighborY="333322"/>
      <dgm:spPr/>
    </dgm:pt>
    <dgm:pt modelId="{852874B0-AFE5-4068-95D5-07FB9C189B4C}" type="pres">
      <dgm:prSet presAssocID="{75544E98-1E54-487A-B616-47FD341E0A65}" presName="Accent10" presStyleCnt="0"/>
      <dgm:spPr/>
    </dgm:pt>
    <dgm:pt modelId="{EDB3AE96-A2B9-402D-A002-F0A34112F4B7}" type="pres">
      <dgm:prSet presAssocID="{75544E98-1E54-487A-B616-47FD341E0A65}" presName="AccentHold2" presStyleLbl="node1" presStyleIdx="11" presStyleCnt="17" custLinFactX="1100000" custLinFactY="170215" custLinFactNeighborX="1167233" custLinFactNeighborY="200000"/>
      <dgm:spPr/>
    </dgm:pt>
    <dgm:pt modelId="{E0BF654E-2F1C-43E5-B28F-F354B7985157}" type="pres">
      <dgm:prSet presAssocID="{75544E98-1E54-487A-B616-47FD341E0A65}" presName="Accent11" presStyleCnt="0"/>
      <dgm:spPr/>
    </dgm:pt>
    <dgm:pt modelId="{2FF7F436-C9E5-4D04-97D4-9CBC597CDC2F}" type="pres">
      <dgm:prSet presAssocID="{75544E98-1E54-487A-B616-47FD341E0A65}" presName="AccentHold3" presStyleLbl="node1" presStyleIdx="12" presStyleCnt="17" custLinFactX="700000" custLinFactNeighborX="736293" custLinFactNeighborY="78996"/>
      <dgm:spPr/>
    </dgm:pt>
    <dgm:pt modelId="{7E78BCE0-7D5F-4147-A45A-8E121C78DDB9}" type="pres">
      <dgm:prSet presAssocID="{60596F74-952B-4626-B39F-7065FD73EE68}" presName="Child3" presStyleLbl="node1" presStyleIdx="13" presStyleCnt="17" custScaleX="322601" custLinFactNeighborX="28053" custLinFactNeighborY="-42246">
        <dgm:presLayoutVars>
          <dgm:chMax val="0"/>
          <dgm:chPref val="0"/>
        </dgm:presLayoutVars>
      </dgm:prSet>
      <dgm:spPr/>
    </dgm:pt>
    <dgm:pt modelId="{25FB0ADB-440F-4A46-A7DD-EDD6DA6CB419}" type="pres">
      <dgm:prSet presAssocID="{60596F74-952B-4626-B39F-7065FD73EE68}" presName="Accent12" presStyleCnt="0"/>
      <dgm:spPr/>
    </dgm:pt>
    <dgm:pt modelId="{4EA8C8D7-6DCE-4E09-A10B-B02BF3115D00}" type="pres">
      <dgm:prSet presAssocID="{60596F74-952B-4626-B39F-7065FD73EE68}" presName="AccentHold1" presStyleLbl="node1" presStyleIdx="14" presStyleCnt="17" custLinFactX="463682" custLinFactY="168811" custLinFactNeighborX="500000" custLinFactNeighborY="200000"/>
      <dgm:spPr/>
    </dgm:pt>
    <dgm:pt modelId="{36C18568-AC00-41D0-AC66-17F478899D6B}" type="pres">
      <dgm:prSet presAssocID="{F3F44EFD-D99E-489C-95E7-7EBDFAA393A0}" presName="Child4" presStyleLbl="node1" presStyleIdx="15" presStyleCnt="17" custScaleX="377697" custScaleY="144703" custLinFactX="100000" custLinFactNeighborX="146911" custLinFactNeighborY="-451">
        <dgm:presLayoutVars>
          <dgm:chMax val="0"/>
          <dgm:chPref val="0"/>
        </dgm:presLayoutVars>
      </dgm:prSet>
      <dgm:spPr/>
    </dgm:pt>
    <dgm:pt modelId="{AC81D987-B43F-42E6-A4C7-2D38DA748E2B}" type="pres">
      <dgm:prSet presAssocID="{F3F44EFD-D99E-489C-95E7-7EBDFAA393A0}" presName="Accent13" presStyleCnt="0"/>
      <dgm:spPr/>
    </dgm:pt>
    <dgm:pt modelId="{5AA4A05F-EDB3-4CE1-BC63-FB4DF3EE4572}" type="pres">
      <dgm:prSet presAssocID="{F3F44EFD-D99E-489C-95E7-7EBDFAA393A0}" presName="AccentHold1" presStyleLbl="node1" presStyleIdx="16" presStyleCnt="17" custLinFactX="900000" custLinFactY="161237" custLinFactNeighborX="985655" custLinFactNeighborY="200000"/>
      <dgm:spPr/>
    </dgm:pt>
  </dgm:ptLst>
  <dgm:cxnLst>
    <dgm:cxn modelId="{FE9AF8C1-0069-4A0F-817D-7E02FDDDF445}" type="presOf" srcId="{75544E98-1E54-487A-B616-47FD341E0A65}" destId="{CC6A693C-BBA7-453F-AEFD-425EFD645FE3}" srcOrd="0" destOrd="0" presId="urn:microsoft.com/office/officeart/2009/3/layout/CircleRelationship"/>
    <dgm:cxn modelId="{000E2E27-C673-4E87-B9BC-03C3457EFA14}" type="presOf" srcId="{6DB7F563-599A-44F0-9750-347F4E13E192}" destId="{89C78A80-9B0B-4663-9A0A-E97B38C13019}" srcOrd="0" destOrd="0" presId="urn:microsoft.com/office/officeart/2009/3/layout/CircleRelationship"/>
    <dgm:cxn modelId="{F8CAD723-1AD8-4328-AE28-113441A51882}" srcId="{A23C3243-B7A2-43D5-802F-6B1F7968E3E9}" destId="{5B8737C4-780D-43A0-8352-EC34D76CECDE}" srcOrd="0" destOrd="0" parTransId="{D1C29618-5899-437A-BC89-D68B73725F26}" sibTransId="{2A003897-6CBD-4B5F-B130-CDE464CF69EC}"/>
    <dgm:cxn modelId="{CE28096B-3191-44C2-952B-EBE5255C020B}" srcId="{5B8737C4-780D-43A0-8352-EC34D76CECDE}" destId="{75544E98-1E54-487A-B616-47FD341E0A65}" srcOrd="1" destOrd="0" parTransId="{1DEB91FD-D809-4F76-894D-C913EF675E13}" sibTransId="{DBB3DE33-2A46-4503-98E5-3D81C105EE3B}"/>
    <dgm:cxn modelId="{14AAFBDA-7665-4D93-A4AB-A0778AD58E39}" srcId="{5B8737C4-780D-43A0-8352-EC34D76CECDE}" destId="{6DB7F563-599A-44F0-9750-347F4E13E192}" srcOrd="0" destOrd="0" parTransId="{E5E02FE8-082D-4A7A-BD47-3DEF78634723}" sibTransId="{2D06481B-17F0-4237-817C-35EFCDA4A35D}"/>
    <dgm:cxn modelId="{99BED232-E2BC-44A7-8847-A04C9601015E}" type="presOf" srcId="{60596F74-952B-4626-B39F-7065FD73EE68}" destId="{7E78BCE0-7D5F-4147-A45A-8E121C78DDB9}" srcOrd="0" destOrd="0" presId="urn:microsoft.com/office/officeart/2009/3/layout/CircleRelationship"/>
    <dgm:cxn modelId="{C6185864-A679-4FDC-8E18-6BD8B1D8DDCB}" type="presOf" srcId="{F3F44EFD-D99E-489C-95E7-7EBDFAA393A0}" destId="{36C18568-AC00-41D0-AC66-17F478899D6B}" srcOrd="0" destOrd="0" presId="urn:microsoft.com/office/officeart/2009/3/layout/CircleRelationship"/>
    <dgm:cxn modelId="{1C96850A-3746-4F0D-9AF8-A1A90813DCFA}" srcId="{5B8737C4-780D-43A0-8352-EC34D76CECDE}" destId="{F3F44EFD-D99E-489C-95E7-7EBDFAA393A0}" srcOrd="3" destOrd="0" parTransId="{E11F60FD-2836-44DE-98F3-CA14A2D0E229}" sibTransId="{621F508F-99B8-43A9-9E26-B31E34DB8F91}"/>
    <dgm:cxn modelId="{7A96FE91-687E-46C7-903D-D3588D286ECC}" type="presOf" srcId="{A23C3243-B7A2-43D5-802F-6B1F7968E3E9}" destId="{413B801C-015C-4A8B-A91A-7024C0731A49}" srcOrd="0" destOrd="0" presId="urn:microsoft.com/office/officeart/2009/3/layout/CircleRelationship"/>
    <dgm:cxn modelId="{FF7FC49C-B406-4A27-883E-F84DDAD289CF}" srcId="{5B8737C4-780D-43A0-8352-EC34D76CECDE}" destId="{60596F74-952B-4626-B39F-7065FD73EE68}" srcOrd="2" destOrd="0" parTransId="{283BA493-456A-4E06-906D-FB5AB338F6F5}" sibTransId="{B38A8C3B-527A-49BF-94E5-39C24DBB4DE9}"/>
    <dgm:cxn modelId="{2442B884-3D96-4815-AEF9-9C7EA8376ACE}" type="presOf" srcId="{5B8737C4-780D-43A0-8352-EC34D76CECDE}" destId="{DA772483-411C-4F4D-84C9-B855ED4819FC}" srcOrd="0" destOrd="0" presId="urn:microsoft.com/office/officeart/2009/3/layout/CircleRelationship"/>
    <dgm:cxn modelId="{1AA29D58-F6EA-4124-858F-6C58E072D311}" type="presParOf" srcId="{413B801C-015C-4A8B-A91A-7024C0731A49}" destId="{DA772483-411C-4F4D-84C9-B855ED4819FC}" srcOrd="0" destOrd="0" presId="urn:microsoft.com/office/officeart/2009/3/layout/CircleRelationship"/>
    <dgm:cxn modelId="{D1001552-02C4-43CB-B113-CD6F2154ABFC}" type="presParOf" srcId="{413B801C-015C-4A8B-A91A-7024C0731A49}" destId="{B2C3D370-5740-404E-ACFF-67BFE96CD3DD}" srcOrd="1" destOrd="0" presId="urn:microsoft.com/office/officeart/2009/3/layout/CircleRelationship"/>
    <dgm:cxn modelId="{92229F6D-9C67-4981-8B83-84140776EBA9}" type="presParOf" srcId="{413B801C-015C-4A8B-A91A-7024C0731A49}" destId="{7DEB2FA9-3BFA-4DD2-8340-745E5ADF9BC1}" srcOrd="2" destOrd="0" presId="urn:microsoft.com/office/officeart/2009/3/layout/CircleRelationship"/>
    <dgm:cxn modelId="{C0159968-4A51-47B4-8100-F6102FB670DB}" type="presParOf" srcId="{413B801C-015C-4A8B-A91A-7024C0731A49}" destId="{3D490548-52F6-4AE2-9082-05FA3F34C54A}" srcOrd="3" destOrd="0" presId="urn:microsoft.com/office/officeart/2009/3/layout/CircleRelationship"/>
    <dgm:cxn modelId="{484B4CFD-974A-4C4C-8B35-084ABF675215}" type="presParOf" srcId="{413B801C-015C-4A8B-A91A-7024C0731A49}" destId="{145E01A8-ED09-426A-A1AE-86D2CF19DAE8}" srcOrd="4" destOrd="0" presId="urn:microsoft.com/office/officeart/2009/3/layout/CircleRelationship"/>
    <dgm:cxn modelId="{717E64AA-D270-459C-8A63-C591AFB46764}" type="presParOf" srcId="{413B801C-015C-4A8B-A91A-7024C0731A49}" destId="{DA68DEFF-715D-416F-9064-CF166060CF2B}" srcOrd="5" destOrd="0" presId="urn:microsoft.com/office/officeart/2009/3/layout/CircleRelationship"/>
    <dgm:cxn modelId="{EB25FB6F-42BD-4D5E-B24E-9E2B1F6E34AD}" type="presParOf" srcId="{413B801C-015C-4A8B-A91A-7024C0731A49}" destId="{C0222C12-3FE4-45A0-8DFB-630ADFBF1B9A}" srcOrd="6" destOrd="0" presId="urn:microsoft.com/office/officeart/2009/3/layout/CircleRelationship"/>
    <dgm:cxn modelId="{BF2A94B7-141B-4D49-867E-FBCB0DE2D37A}" type="presParOf" srcId="{413B801C-015C-4A8B-A91A-7024C0731A49}" destId="{89C78A80-9B0B-4663-9A0A-E97B38C13019}" srcOrd="7" destOrd="0" presId="urn:microsoft.com/office/officeart/2009/3/layout/CircleRelationship"/>
    <dgm:cxn modelId="{F676A6BF-BCE7-485C-BBED-276D09382D68}" type="presParOf" srcId="{413B801C-015C-4A8B-A91A-7024C0731A49}" destId="{5A0EC3D5-9F91-450D-9AD5-579C4256CF70}" srcOrd="8" destOrd="0" presId="urn:microsoft.com/office/officeart/2009/3/layout/CircleRelationship"/>
    <dgm:cxn modelId="{61483E12-B85E-4058-B9C5-AB74CCE27A61}" type="presParOf" srcId="{5A0EC3D5-9F91-450D-9AD5-579C4256CF70}" destId="{8DAE1212-3ADE-43B2-910A-D356F2D6346E}" srcOrd="0" destOrd="0" presId="urn:microsoft.com/office/officeart/2009/3/layout/CircleRelationship"/>
    <dgm:cxn modelId="{D16B2E1E-06C0-4C04-8B89-02938F65C235}" type="presParOf" srcId="{413B801C-015C-4A8B-A91A-7024C0731A49}" destId="{6F63272A-AA6B-4583-AADF-1506110F523E}" srcOrd="9" destOrd="0" presId="urn:microsoft.com/office/officeart/2009/3/layout/CircleRelationship"/>
    <dgm:cxn modelId="{FB480557-3A8A-42AD-BA18-CC17914FF6B8}" type="presParOf" srcId="{6F63272A-AA6B-4583-AADF-1506110F523E}" destId="{CFD4D721-F46B-45EE-9567-C3078F825422}" srcOrd="0" destOrd="0" presId="urn:microsoft.com/office/officeart/2009/3/layout/CircleRelationship"/>
    <dgm:cxn modelId="{9508E06C-6ED8-4E69-8B1F-75C38332D882}" type="presParOf" srcId="{413B801C-015C-4A8B-A91A-7024C0731A49}" destId="{CC6A693C-BBA7-453F-AEFD-425EFD645FE3}" srcOrd="10" destOrd="0" presId="urn:microsoft.com/office/officeart/2009/3/layout/CircleRelationship"/>
    <dgm:cxn modelId="{10C91D07-F884-4889-BC03-97D460A75C0E}" type="presParOf" srcId="{413B801C-015C-4A8B-A91A-7024C0731A49}" destId="{CD9721B7-1A1D-4E12-9C29-5C4191FEB8CE}" srcOrd="11" destOrd="0" presId="urn:microsoft.com/office/officeart/2009/3/layout/CircleRelationship"/>
    <dgm:cxn modelId="{66F5B27B-E707-40C6-9091-47D304E88EB0}" type="presParOf" srcId="{CD9721B7-1A1D-4E12-9C29-5C4191FEB8CE}" destId="{019924CC-BF74-43D0-9488-D273EA71558C}" srcOrd="0" destOrd="0" presId="urn:microsoft.com/office/officeart/2009/3/layout/CircleRelationship"/>
    <dgm:cxn modelId="{8A8DF400-CA33-4123-92E2-730BDBB0A0A3}" type="presParOf" srcId="{413B801C-015C-4A8B-A91A-7024C0731A49}" destId="{852874B0-AFE5-4068-95D5-07FB9C189B4C}" srcOrd="12" destOrd="0" presId="urn:microsoft.com/office/officeart/2009/3/layout/CircleRelationship"/>
    <dgm:cxn modelId="{77434139-BC34-4940-A545-26D7AC571E13}" type="presParOf" srcId="{852874B0-AFE5-4068-95D5-07FB9C189B4C}" destId="{EDB3AE96-A2B9-402D-A002-F0A34112F4B7}" srcOrd="0" destOrd="0" presId="urn:microsoft.com/office/officeart/2009/3/layout/CircleRelationship"/>
    <dgm:cxn modelId="{E0664802-4A67-4FC8-AB90-68C04C5AC052}" type="presParOf" srcId="{413B801C-015C-4A8B-A91A-7024C0731A49}" destId="{E0BF654E-2F1C-43E5-B28F-F354B7985157}" srcOrd="13" destOrd="0" presId="urn:microsoft.com/office/officeart/2009/3/layout/CircleRelationship"/>
    <dgm:cxn modelId="{29CA80FF-B883-4CE3-803D-236D75EC2E78}" type="presParOf" srcId="{E0BF654E-2F1C-43E5-B28F-F354B7985157}" destId="{2FF7F436-C9E5-4D04-97D4-9CBC597CDC2F}" srcOrd="0" destOrd="0" presId="urn:microsoft.com/office/officeart/2009/3/layout/CircleRelationship"/>
    <dgm:cxn modelId="{AD413E74-09CD-4403-BD34-0D6F1151B987}" type="presParOf" srcId="{413B801C-015C-4A8B-A91A-7024C0731A49}" destId="{7E78BCE0-7D5F-4147-A45A-8E121C78DDB9}" srcOrd="14" destOrd="0" presId="urn:microsoft.com/office/officeart/2009/3/layout/CircleRelationship"/>
    <dgm:cxn modelId="{653D8FEE-BFFB-4DC4-B32C-F8263C8D46D0}" type="presParOf" srcId="{413B801C-015C-4A8B-A91A-7024C0731A49}" destId="{25FB0ADB-440F-4A46-A7DD-EDD6DA6CB419}" srcOrd="15" destOrd="0" presId="urn:microsoft.com/office/officeart/2009/3/layout/CircleRelationship"/>
    <dgm:cxn modelId="{0491D839-A78B-4F2B-89CB-0F004626C022}" type="presParOf" srcId="{25FB0ADB-440F-4A46-A7DD-EDD6DA6CB419}" destId="{4EA8C8D7-6DCE-4E09-A10B-B02BF3115D00}" srcOrd="0" destOrd="0" presId="urn:microsoft.com/office/officeart/2009/3/layout/CircleRelationship"/>
    <dgm:cxn modelId="{10F65EA4-D7D2-411E-94A4-71E713CA3615}" type="presParOf" srcId="{413B801C-015C-4A8B-A91A-7024C0731A49}" destId="{36C18568-AC00-41D0-AC66-17F478899D6B}" srcOrd="16" destOrd="0" presId="urn:microsoft.com/office/officeart/2009/3/layout/CircleRelationship"/>
    <dgm:cxn modelId="{8451DABD-F81A-4DF1-A935-96C5C94CDDF5}" type="presParOf" srcId="{413B801C-015C-4A8B-A91A-7024C0731A49}" destId="{AC81D987-B43F-42E6-A4C7-2D38DA748E2B}" srcOrd="17" destOrd="0" presId="urn:microsoft.com/office/officeart/2009/3/layout/CircleRelationship"/>
    <dgm:cxn modelId="{9E9451E2-2502-49DC-8F05-47AF2E7E1534}" type="presParOf" srcId="{AC81D987-B43F-42E6-A4C7-2D38DA748E2B}" destId="{5AA4A05F-EDB3-4CE1-BC63-FB4DF3EE457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CE1D7-AA6C-4A2F-B0E0-00FFB98AD37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355CE5-FFFD-4A3E-8591-4D8FF3A52ADA}">
      <dgm:prSet phldrT="[Текст]"/>
      <dgm:spPr>
        <a:solidFill>
          <a:srgbClr val="99FF99"/>
        </a:solidFill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Дидактические цели занятия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9063F1C3-FE8B-4EFE-B6D7-673DC6EADE5D}" type="parTrans" cxnId="{11136681-04C0-468E-97C5-A140F54BC419}">
      <dgm:prSet/>
      <dgm:spPr/>
      <dgm:t>
        <a:bodyPr/>
        <a:lstStyle/>
        <a:p>
          <a:endParaRPr lang="ru-RU"/>
        </a:p>
      </dgm:t>
    </dgm:pt>
    <dgm:pt modelId="{C3F73524-0CE7-4C28-B4D0-599CA0180D61}" type="sibTrans" cxnId="{11136681-04C0-468E-97C5-A140F54BC419}">
      <dgm:prSet/>
      <dgm:spPr/>
      <dgm:t>
        <a:bodyPr/>
        <a:lstStyle/>
        <a:p>
          <a:endParaRPr lang="ru-RU"/>
        </a:p>
      </dgm:t>
    </dgm:pt>
    <dgm:pt modelId="{F3F57AEC-B8C6-4087-A95E-C1BC8D5E7109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Итоговый контроль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7D4B639D-C154-4FA8-9807-83B07D1A25C2}" type="parTrans" cxnId="{7018389A-7E87-4A30-9E5C-3DBA03D7875C}">
      <dgm:prSet/>
      <dgm:spPr/>
      <dgm:t>
        <a:bodyPr/>
        <a:lstStyle/>
        <a:p>
          <a:endParaRPr lang="ru-RU"/>
        </a:p>
      </dgm:t>
    </dgm:pt>
    <dgm:pt modelId="{7AEE8AB1-72D4-4373-90D2-4FCA55125773}" type="sibTrans" cxnId="{7018389A-7E87-4A30-9E5C-3DBA03D7875C}">
      <dgm:prSet/>
      <dgm:spPr/>
      <dgm:t>
        <a:bodyPr/>
        <a:lstStyle/>
        <a:p>
          <a:endParaRPr lang="ru-RU"/>
        </a:p>
      </dgm:t>
    </dgm:pt>
    <dgm:pt modelId="{BE0208D5-22DA-485F-8DAA-41F5CA27100A}">
      <dgm:prSet phldrT="[Текст]"/>
      <dgm:spPr>
        <a:solidFill>
          <a:srgbClr val="9DFDF2"/>
        </a:solidFill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Задания входного контроля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E1AA74CE-93C2-4303-818A-7A8337B439D5}" type="parTrans" cxnId="{52D3200C-3B84-4132-BD9A-AEC48DCBA772}">
      <dgm:prSet/>
      <dgm:spPr/>
      <dgm:t>
        <a:bodyPr/>
        <a:lstStyle/>
        <a:p>
          <a:endParaRPr lang="ru-RU"/>
        </a:p>
      </dgm:t>
    </dgm:pt>
    <dgm:pt modelId="{4298EC6C-28C2-4BBE-8584-DE0C99181982}" type="sibTrans" cxnId="{52D3200C-3B84-4132-BD9A-AEC48DCBA772}">
      <dgm:prSet/>
      <dgm:spPr/>
      <dgm:t>
        <a:bodyPr/>
        <a:lstStyle/>
        <a:p>
          <a:endParaRPr lang="ru-RU"/>
        </a:p>
      </dgm:t>
    </dgm:pt>
    <dgm:pt modelId="{1BCEBC44-9020-4FAD-BB20-53D5C887E84B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</a:rPr>
            <a:t>Последовательная деятельность ученика при выполнении задания</a:t>
          </a:r>
          <a:endParaRPr lang="ru-RU" sz="2000" b="1" dirty="0">
            <a:solidFill>
              <a:schemeClr val="accent4">
                <a:lumMod val="50000"/>
              </a:schemeClr>
            </a:solidFill>
          </a:endParaRPr>
        </a:p>
      </dgm:t>
    </dgm:pt>
    <dgm:pt modelId="{257B48E6-4AF0-44C0-A8DD-EA7922817D89}" type="parTrans" cxnId="{A4983F52-0F09-4C27-851F-6AFE7958E90B}">
      <dgm:prSet/>
      <dgm:spPr/>
      <dgm:t>
        <a:bodyPr/>
        <a:lstStyle/>
        <a:p>
          <a:endParaRPr lang="ru-RU"/>
        </a:p>
      </dgm:t>
    </dgm:pt>
    <dgm:pt modelId="{E8CCA9C2-3E62-4F89-96C3-278AAFC708A5}" type="sibTrans" cxnId="{A4983F52-0F09-4C27-851F-6AFE7958E90B}">
      <dgm:prSet/>
      <dgm:spPr/>
      <dgm:t>
        <a:bodyPr/>
        <a:lstStyle/>
        <a:p>
          <a:endParaRPr lang="ru-RU"/>
        </a:p>
      </dgm:t>
    </dgm:pt>
    <dgm:pt modelId="{E36FD0B0-5FDA-4B92-B4BB-990E8B2EC620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accent4">
                  <a:lumMod val="50000"/>
                </a:schemeClr>
              </a:solidFill>
            </a:rPr>
            <a:t>Рифлексия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DFBDCF50-634B-42FC-A267-AACDC8FA01C0}" type="parTrans" cxnId="{37ADCBE8-9081-40A5-968A-E1EC813CC245}">
      <dgm:prSet/>
      <dgm:spPr/>
      <dgm:t>
        <a:bodyPr/>
        <a:lstStyle/>
        <a:p>
          <a:endParaRPr lang="ru-RU"/>
        </a:p>
      </dgm:t>
    </dgm:pt>
    <dgm:pt modelId="{EF546868-999D-4CBE-89E0-7DB796837177}" type="sibTrans" cxnId="{37ADCBE8-9081-40A5-968A-E1EC813CC245}">
      <dgm:prSet/>
      <dgm:spPr/>
      <dgm:t>
        <a:bodyPr/>
        <a:lstStyle/>
        <a:p>
          <a:endParaRPr lang="ru-RU"/>
        </a:p>
      </dgm:t>
    </dgm:pt>
    <dgm:pt modelId="{2128EBB2-2DDB-498A-AEC7-273F95CAFC1B}" type="pres">
      <dgm:prSet presAssocID="{1E1CE1D7-AA6C-4A2F-B0E0-00FFB98AD378}" presName="diagram" presStyleCnt="0">
        <dgm:presLayoutVars>
          <dgm:dir/>
          <dgm:resizeHandles val="exact"/>
        </dgm:presLayoutVars>
      </dgm:prSet>
      <dgm:spPr/>
    </dgm:pt>
    <dgm:pt modelId="{842C1D99-2524-47D5-BEAA-C6421212394B}" type="pres">
      <dgm:prSet presAssocID="{21355CE5-FFFD-4A3E-8591-4D8FF3A52ADA}" presName="node" presStyleLbl="node1" presStyleIdx="0" presStyleCnt="5" custScaleX="20720" custScaleY="18861" custLinFactNeighborX="-5962" custLinFactNeighborY="-8734">
        <dgm:presLayoutVars>
          <dgm:bulletEnabled val="1"/>
        </dgm:presLayoutVars>
      </dgm:prSet>
      <dgm:spPr/>
    </dgm:pt>
    <dgm:pt modelId="{1A42165D-7D58-43DF-AC71-F0469E46A36F}" type="pres">
      <dgm:prSet presAssocID="{C3F73524-0CE7-4C28-B4D0-599CA0180D61}" presName="sibTrans" presStyleCnt="0"/>
      <dgm:spPr/>
    </dgm:pt>
    <dgm:pt modelId="{B6B7533C-101B-414F-8ACD-5FB4A2D46E9E}" type="pres">
      <dgm:prSet presAssocID="{F3F57AEC-B8C6-4087-A95E-C1BC8D5E7109}" presName="node" presStyleLbl="node1" presStyleIdx="1" presStyleCnt="5" custScaleX="24014" custScaleY="21868" custLinFactNeighborX="17414" custLinFactNeighborY="37885">
        <dgm:presLayoutVars>
          <dgm:bulletEnabled val="1"/>
        </dgm:presLayoutVars>
      </dgm:prSet>
      <dgm:spPr/>
    </dgm:pt>
    <dgm:pt modelId="{9CAC7811-2DF0-49F2-8814-17D6E588AA68}" type="pres">
      <dgm:prSet presAssocID="{7AEE8AB1-72D4-4373-90D2-4FCA55125773}" presName="sibTrans" presStyleCnt="0"/>
      <dgm:spPr/>
    </dgm:pt>
    <dgm:pt modelId="{C57221F4-4126-4DC0-A040-90CD896F4498}" type="pres">
      <dgm:prSet presAssocID="{BE0208D5-22DA-485F-8DAA-41F5CA27100A}" presName="node" presStyleLbl="node1" presStyleIdx="2" presStyleCnt="5" custScaleX="23577" custScaleY="20835" custLinFactNeighborX="-51315" custLinFactNeighborY="2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54AB4-66A9-4AF1-8BC1-D63ACAC61BAF}" type="pres">
      <dgm:prSet presAssocID="{4298EC6C-28C2-4BBE-8584-DE0C99181982}" presName="sibTrans" presStyleCnt="0"/>
      <dgm:spPr/>
    </dgm:pt>
    <dgm:pt modelId="{DEE1DA67-FC02-4D1A-8063-86FBD3E3FF46}" type="pres">
      <dgm:prSet presAssocID="{1BCEBC44-9020-4FAD-BB20-53D5C887E84B}" presName="node" presStyleLbl="node1" presStyleIdx="3" presStyleCnt="5" custScaleX="24623" custScaleY="20971" custLinFactNeighborX="9569" custLinFactNeighborY="-16842">
        <dgm:presLayoutVars>
          <dgm:bulletEnabled val="1"/>
        </dgm:presLayoutVars>
      </dgm:prSet>
      <dgm:spPr/>
    </dgm:pt>
    <dgm:pt modelId="{9CB0583A-C5EA-40AA-80A4-C34FA459928F}" type="pres">
      <dgm:prSet presAssocID="{E8CCA9C2-3E62-4F89-96C3-278AAFC708A5}" presName="sibTrans" presStyleCnt="0"/>
      <dgm:spPr/>
    </dgm:pt>
    <dgm:pt modelId="{0BAED9AB-D01A-47FF-A837-95FD05664B6C}" type="pres">
      <dgm:prSet presAssocID="{E36FD0B0-5FDA-4B92-B4BB-990E8B2EC620}" presName="node" presStyleLbl="node1" presStyleIdx="4" presStyleCnt="5" custScaleX="22024" custScaleY="22257" custLinFactNeighborX="20122" custLinFactNeighborY="7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C3AFB6-26C6-4F0D-AB2D-9F02950BA27E}" type="presOf" srcId="{BE0208D5-22DA-485F-8DAA-41F5CA27100A}" destId="{C57221F4-4126-4DC0-A040-90CD896F4498}" srcOrd="0" destOrd="0" presId="urn:microsoft.com/office/officeart/2005/8/layout/default"/>
    <dgm:cxn modelId="{37ADCBE8-9081-40A5-968A-E1EC813CC245}" srcId="{1E1CE1D7-AA6C-4A2F-B0E0-00FFB98AD378}" destId="{E36FD0B0-5FDA-4B92-B4BB-990E8B2EC620}" srcOrd="4" destOrd="0" parTransId="{DFBDCF50-634B-42FC-A267-AACDC8FA01C0}" sibTransId="{EF546868-999D-4CBE-89E0-7DB796837177}"/>
    <dgm:cxn modelId="{70F1EAD7-6C37-448D-9DDF-3FEB0F7F5FE3}" type="presOf" srcId="{E36FD0B0-5FDA-4B92-B4BB-990E8B2EC620}" destId="{0BAED9AB-D01A-47FF-A837-95FD05664B6C}" srcOrd="0" destOrd="0" presId="urn:microsoft.com/office/officeart/2005/8/layout/default"/>
    <dgm:cxn modelId="{A4983F52-0F09-4C27-851F-6AFE7958E90B}" srcId="{1E1CE1D7-AA6C-4A2F-B0E0-00FFB98AD378}" destId="{1BCEBC44-9020-4FAD-BB20-53D5C887E84B}" srcOrd="3" destOrd="0" parTransId="{257B48E6-4AF0-44C0-A8DD-EA7922817D89}" sibTransId="{E8CCA9C2-3E62-4F89-96C3-278AAFC708A5}"/>
    <dgm:cxn modelId="{4706AA0A-5392-4371-B9D3-6999F5F9FD0A}" type="presOf" srcId="{21355CE5-FFFD-4A3E-8591-4D8FF3A52ADA}" destId="{842C1D99-2524-47D5-BEAA-C6421212394B}" srcOrd="0" destOrd="0" presId="urn:microsoft.com/office/officeart/2005/8/layout/default"/>
    <dgm:cxn modelId="{931AC049-4D8C-4117-9E23-864E213DC0B3}" type="presOf" srcId="{1BCEBC44-9020-4FAD-BB20-53D5C887E84B}" destId="{DEE1DA67-FC02-4D1A-8063-86FBD3E3FF46}" srcOrd="0" destOrd="0" presId="urn:microsoft.com/office/officeart/2005/8/layout/default"/>
    <dgm:cxn modelId="{52D3200C-3B84-4132-BD9A-AEC48DCBA772}" srcId="{1E1CE1D7-AA6C-4A2F-B0E0-00FFB98AD378}" destId="{BE0208D5-22DA-485F-8DAA-41F5CA27100A}" srcOrd="2" destOrd="0" parTransId="{E1AA74CE-93C2-4303-818A-7A8337B439D5}" sibTransId="{4298EC6C-28C2-4BBE-8584-DE0C99181982}"/>
    <dgm:cxn modelId="{54E25EC9-FBF7-4C13-9F65-BF8266FA869C}" type="presOf" srcId="{1E1CE1D7-AA6C-4A2F-B0E0-00FFB98AD378}" destId="{2128EBB2-2DDB-498A-AEC7-273F95CAFC1B}" srcOrd="0" destOrd="0" presId="urn:microsoft.com/office/officeart/2005/8/layout/default"/>
    <dgm:cxn modelId="{7D46C1F0-E7BB-439D-BC61-A1970E47E505}" type="presOf" srcId="{F3F57AEC-B8C6-4087-A95E-C1BC8D5E7109}" destId="{B6B7533C-101B-414F-8ACD-5FB4A2D46E9E}" srcOrd="0" destOrd="0" presId="urn:microsoft.com/office/officeart/2005/8/layout/default"/>
    <dgm:cxn modelId="{7018389A-7E87-4A30-9E5C-3DBA03D7875C}" srcId="{1E1CE1D7-AA6C-4A2F-B0E0-00FFB98AD378}" destId="{F3F57AEC-B8C6-4087-A95E-C1BC8D5E7109}" srcOrd="1" destOrd="0" parTransId="{7D4B639D-C154-4FA8-9807-83B07D1A25C2}" sibTransId="{7AEE8AB1-72D4-4373-90D2-4FCA55125773}"/>
    <dgm:cxn modelId="{11136681-04C0-468E-97C5-A140F54BC419}" srcId="{1E1CE1D7-AA6C-4A2F-B0E0-00FFB98AD378}" destId="{21355CE5-FFFD-4A3E-8591-4D8FF3A52ADA}" srcOrd="0" destOrd="0" parTransId="{9063F1C3-FE8B-4EFE-B6D7-673DC6EADE5D}" sibTransId="{C3F73524-0CE7-4C28-B4D0-599CA0180D61}"/>
    <dgm:cxn modelId="{36CFCD76-A8C9-455B-82F4-E48E5E59C796}" type="presParOf" srcId="{2128EBB2-2DDB-498A-AEC7-273F95CAFC1B}" destId="{842C1D99-2524-47D5-BEAA-C6421212394B}" srcOrd="0" destOrd="0" presId="urn:microsoft.com/office/officeart/2005/8/layout/default"/>
    <dgm:cxn modelId="{5A220ACD-FACB-4A19-BF16-D4C513D1D9C3}" type="presParOf" srcId="{2128EBB2-2DDB-498A-AEC7-273F95CAFC1B}" destId="{1A42165D-7D58-43DF-AC71-F0469E46A36F}" srcOrd="1" destOrd="0" presId="urn:microsoft.com/office/officeart/2005/8/layout/default"/>
    <dgm:cxn modelId="{46A5CD32-F793-47A1-AD70-7593A4440320}" type="presParOf" srcId="{2128EBB2-2DDB-498A-AEC7-273F95CAFC1B}" destId="{B6B7533C-101B-414F-8ACD-5FB4A2D46E9E}" srcOrd="2" destOrd="0" presId="urn:microsoft.com/office/officeart/2005/8/layout/default"/>
    <dgm:cxn modelId="{E96792EB-0D1F-467A-A0B9-AB24BAD47648}" type="presParOf" srcId="{2128EBB2-2DDB-498A-AEC7-273F95CAFC1B}" destId="{9CAC7811-2DF0-49F2-8814-17D6E588AA68}" srcOrd="3" destOrd="0" presId="urn:microsoft.com/office/officeart/2005/8/layout/default"/>
    <dgm:cxn modelId="{7F8CF0AA-6BB9-422F-8B5A-D219CF109444}" type="presParOf" srcId="{2128EBB2-2DDB-498A-AEC7-273F95CAFC1B}" destId="{C57221F4-4126-4DC0-A040-90CD896F4498}" srcOrd="4" destOrd="0" presId="urn:microsoft.com/office/officeart/2005/8/layout/default"/>
    <dgm:cxn modelId="{BBBA6485-A0EF-439E-844F-5727A46967E7}" type="presParOf" srcId="{2128EBB2-2DDB-498A-AEC7-273F95CAFC1B}" destId="{05554AB4-66A9-4AF1-8BC1-D63ACAC61BAF}" srcOrd="5" destOrd="0" presId="urn:microsoft.com/office/officeart/2005/8/layout/default"/>
    <dgm:cxn modelId="{07CDCA03-8661-497E-9B2A-B91DE5A170F2}" type="presParOf" srcId="{2128EBB2-2DDB-498A-AEC7-273F95CAFC1B}" destId="{DEE1DA67-FC02-4D1A-8063-86FBD3E3FF46}" srcOrd="6" destOrd="0" presId="urn:microsoft.com/office/officeart/2005/8/layout/default"/>
    <dgm:cxn modelId="{8A452DD1-EB15-4803-9964-5A53EDBDE40D}" type="presParOf" srcId="{2128EBB2-2DDB-498A-AEC7-273F95CAFC1B}" destId="{9CB0583A-C5EA-40AA-80A4-C34FA459928F}" srcOrd="7" destOrd="0" presId="urn:microsoft.com/office/officeart/2005/8/layout/default"/>
    <dgm:cxn modelId="{60ED9E7B-9445-4EC4-8F72-4EC802276465}" type="presParOf" srcId="{2128EBB2-2DDB-498A-AEC7-273F95CAFC1B}" destId="{0BAED9AB-D01A-47FF-A837-95FD05664B6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E566B-4FEC-4F04-AC6F-A805A4919C0E}">
      <dsp:nvSpPr>
        <dsp:cNvPr id="0" name=""/>
        <dsp:cNvSpPr/>
      </dsp:nvSpPr>
      <dsp:spPr>
        <a:xfrm>
          <a:off x="-116175" y="762767"/>
          <a:ext cx="9666262" cy="3942405"/>
        </a:xfrm>
        <a:prstGeom prst="pie">
          <a:avLst>
            <a:gd name="adj1" fmla="val 16200000"/>
            <a:gd name="adj2" fmla="val 0"/>
          </a:avLst>
        </a:prstGeom>
        <a:solidFill>
          <a:srgbClr val="F27A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solidFill>
                <a:schemeClr val="tx1"/>
              </a:solidFill>
            </a:rPr>
            <a:t>Деятельностный</a:t>
          </a:r>
          <a:r>
            <a:rPr lang="ru-RU" sz="3000" b="1" kern="1200" dirty="0" smtClean="0">
              <a:solidFill>
                <a:schemeClr val="tx1"/>
              </a:solidFill>
            </a:rPr>
            <a:t> подход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4827427" y="1492112"/>
        <a:ext cx="3567310" cy="1173335"/>
      </dsp:txXfrm>
    </dsp:sp>
    <dsp:sp modelId="{50073E81-01B2-48C8-B47F-CC34A3180D77}">
      <dsp:nvSpPr>
        <dsp:cNvPr id="0" name=""/>
        <dsp:cNvSpPr/>
      </dsp:nvSpPr>
      <dsp:spPr>
        <a:xfrm>
          <a:off x="-167439" y="625587"/>
          <a:ext cx="9750709" cy="4459796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Дифференциация и </a:t>
          </a:r>
          <a:r>
            <a:rPr lang="ru-RU" sz="2800" b="1" kern="1200" dirty="0" err="1" smtClean="0">
              <a:solidFill>
                <a:schemeClr val="tx1"/>
              </a:solidFill>
            </a:rPr>
            <a:t>програмирование</a:t>
          </a:r>
          <a:r>
            <a:rPr lang="ru-RU" sz="2800" b="1" kern="1200" dirty="0" smtClean="0">
              <a:solidFill>
                <a:schemeClr val="tx1"/>
              </a:solidFill>
            </a:rPr>
            <a:t> обучения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882034" y="2935124"/>
        <a:ext cx="3598476" cy="1327320"/>
      </dsp:txXfrm>
    </dsp:sp>
    <dsp:sp modelId="{3DB72129-3345-40A2-B25F-CC5512B334E4}">
      <dsp:nvSpPr>
        <dsp:cNvPr id="0" name=""/>
        <dsp:cNvSpPr/>
      </dsp:nvSpPr>
      <dsp:spPr>
        <a:xfrm>
          <a:off x="-318644" y="652388"/>
          <a:ext cx="9249579" cy="4432995"/>
        </a:xfrm>
        <a:prstGeom prst="pie">
          <a:avLst>
            <a:gd name="adj1" fmla="val 5400000"/>
            <a:gd name="adj2" fmla="val 10800000"/>
          </a:avLst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Развивающее обучение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727438" y="2948046"/>
        <a:ext cx="3413535" cy="1319343"/>
      </dsp:txXfrm>
    </dsp:sp>
    <dsp:sp modelId="{B74D52F2-1D9D-42B7-9550-5042C991F3AA}">
      <dsp:nvSpPr>
        <dsp:cNvPr id="0" name=""/>
        <dsp:cNvSpPr/>
      </dsp:nvSpPr>
      <dsp:spPr>
        <a:xfrm>
          <a:off x="-290965" y="721209"/>
          <a:ext cx="9249620" cy="4003157"/>
        </a:xfrm>
        <a:prstGeom prst="pie">
          <a:avLst>
            <a:gd name="adj1" fmla="val 10800000"/>
            <a:gd name="adj2" fmla="val 16200000"/>
          </a:avLst>
        </a:prstGeom>
        <a:solidFill>
          <a:srgbClr val="19D2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Оптимизация </a:t>
          </a:r>
          <a:r>
            <a:rPr lang="ru-RU" sz="3000" b="1" kern="1200" dirty="0" err="1" smtClean="0">
              <a:solidFill>
                <a:schemeClr val="tx1"/>
              </a:solidFill>
            </a:rPr>
            <a:t>проесса</a:t>
          </a:r>
          <a:r>
            <a:rPr lang="ru-RU" sz="3000" b="1" kern="1200" dirty="0" smtClean="0">
              <a:solidFill>
                <a:schemeClr val="tx1"/>
              </a:solidFill>
            </a:rPr>
            <a:t> обучения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755122" y="1459887"/>
        <a:ext cx="3413550" cy="1191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E5208-5ED4-48E8-819E-E25530503F3F}">
      <dsp:nvSpPr>
        <dsp:cNvPr id="0" name=""/>
        <dsp:cNvSpPr/>
      </dsp:nvSpPr>
      <dsp:spPr>
        <a:xfrm>
          <a:off x="35894" y="3177866"/>
          <a:ext cx="3609711" cy="1805865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Развивающее обучение</a:t>
          </a:r>
          <a:endParaRPr lang="ru-RU" sz="2400" b="1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>
        <a:off x="487192" y="3403641"/>
        <a:ext cx="2707115" cy="1354315"/>
      </dsp:txXfrm>
    </dsp:sp>
    <dsp:sp modelId="{6DB8084A-A371-4400-BEBB-153C207B5E52}">
      <dsp:nvSpPr>
        <dsp:cNvPr id="0" name=""/>
        <dsp:cNvSpPr/>
      </dsp:nvSpPr>
      <dsp:spPr>
        <a:xfrm>
          <a:off x="4201576" y="3948748"/>
          <a:ext cx="249174" cy="21477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7F78D-2C51-4194-ADF7-A5093903071F}">
      <dsp:nvSpPr>
        <dsp:cNvPr id="0" name=""/>
        <dsp:cNvSpPr/>
      </dsp:nvSpPr>
      <dsp:spPr>
        <a:xfrm>
          <a:off x="160576" y="1912113"/>
          <a:ext cx="1322246" cy="12604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61ECA-78B3-4EBA-AAC0-DE322644C9E8}">
      <dsp:nvSpPr>
        <dsp:cNvPr id="0" name=""/>
        <dsp:cNvSpPr/>
      </dsp:nvSpPr>
      <dsp:spPr>
        <a:xfrm>
          <a:off x="1711388" y="2153461"/>
          <a:ext cx="249174" cy="21477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84BD7-59CC-4714-9BAB-A4A126F02E53}">
      <dsp:nvSpPr>
        <dsp:cNvPr id="0" name=""/>
        <dsp:cNvSpPr/>
      </dsp:nvSpPr>
      <dsp:spPr>
        <a:xfrm>
          <a:off x="5867826" y="185813"/>
          <a:ext cx="4227535" cy="1738047"/>
        </a:xfrm>
        <a:prstGeom prst="hexagon">
          <a:avLst>
            <a:gd name="adj" fmla="val 25000"/>
            <a:gd name="vf" fmla="val 115470"/>
          </a:avLst>
        </a:prstGeom>
        <a:solidFill>
          <a:srgbClr val="A5C249">
            <a:lumMod val="40000"/>
            <a:lumOff val="60000"/>
          </a:srgb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Дифференцированное обучение</a:t>
          </a:r>
          <a:endParaRPr lang="ru-RU" sz="2300" b="1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>
        <a:off x="6364958" y="390197"/>
        <a:ext cx="3233271" cy="1329279"/>
      </dsp:txXfrm>
    </dsp:sp>
    <dsp:sp modelId="{98F9101A-6C6F-4990-8F8A-5A8229331B6A}">
      <dsp:nvSpPr>
        <dsp:cNvPr id="0" name=""/>
        <dsp:cNvSpPr/>
      </dsp:nvSpPr>
      <dsp:spPr>
        <a:xfrm>
          <a:off x="4379287" y="4308210"/>
          <a:ext cx="617323" cy="679426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7F4CD-C6E4-41F1-A0B6-825405804460}">
      <dsp:nvSpPr>
        <dsp:cNvPr id="0" name=""/>
        <dsp:cNvSpPr/>
      </dsp:nvSpPr>
      <dsp:spPr>
        <a:xfrm>
          <a:off x="2259549" y="1916644"/>
          <a:ext cx="2266338" cy="175427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66A70-D17A-4694-8F43-1305B63DAF1B}">
      <dsp:nvSpPr>
        <dsp:cNvPr id="0" name=""/>
        <dsp:cNvSpPr/>
      </dsp:nvSpPr>
      <dsp:spPr>
        <a:xfrm>
          <a:off x="5976023" y="4482721"/>
          <a:ext cx="1139467" cy="72658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714FE-8B46-41B1-B5FF-D4EB5683A9DF}">
      <dsp:nvSpPr>
        <dsp:cNvPr id="0" name=""/>
        <dsp:cNvSpPr/>
      </dsp:nvSpPr>
      <dsp:spPr>
        <a:xfrm>
          <a:off x="4233824" y="2255687"/>
          <a:ext cx="3900050" cy="1746373"/>
        </a:xfrm>
        <a:prstGeom prst="hexagon">
          <a:avLst>
            <a:gd name="adj" fmla="val 25000"/>
            <a:gd name="vf" fmla="val 115470"/>
          </a:avLst>
        </a:prstGeom>
        <a:solidFill>
          <a:srgbClr val="0BD0D9">
            <a:lumMod val="60000"/>
            <a:lumOff val="40000"/>
          </a:srgb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Деятельностный</a:t>
          </a:r>
          <a:r>
            <a:rPr lang="ru-RU" sz="24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подход</a:t>
          </a:r>
          <a:endParaRPr lang="ru-RU" sz="2400" b="1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>
        <a:off x="4704359" y="2466384"/>
        <a:ext cx="2958980" cy="1324979"/>
      </dsp:txXfrm>
    </dsp:sp>
    <dsp:sp modelId="{61EAE368-4EB5-4FF4-8E0F-1D46725145DE}">
      <dsp:nvSpPr>
        <dsp:cNvPr id="0" name=""/>
        <dsp:cNvSpPr/>
      </dsp:nvSpPr>
      <dsp:spPr>
        <a:xfrm>
          <a:off x="3258667" y="1315761"/>
          <a:ext cx="249174" cy="21477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D3101-9CD6-4491-8745-E3ABCB7B92DE}">
      <dsp:nvSpPr>
        <dsp:cNvPr id="0" name=""/>
        <dsp:cNvSpPr/>
      </dsp:nvSpPr>
      <dsp:spPr>
        <a:xfrm>
          <a:off x="4112347" y="63777"/>
          <a:ext cx="2313482" cy="200148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D993C-9DD5-4269-B203-58E7C96D2905}">
      <dsp:nvSpPr>
        <dsp:cNvPr id="0" name=""/>
        <dsp:cNvSpPr/>
      </dsp:nvSpPr>
      <dsp:spPr>
        <a:xfrm>
          <a:off x="3693589" y="1074136"/>
          <a:ext cx="249174" cy="21477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FA139-ED78-4CEE-8D8F-1922965502D0}">
      <dsp:nvSpPr>
        <dsp:cNvPr id="0" name=""/>
        <dsp:cNvSpPr/>
      </dsp:nvSpPr>
      <dsp:spPr>
        <a:xfrm rot="10800000" flipV="1">
          <a:off x="0" y="369186"/>
          <a:ext cx="4382103" cy="15798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Программированное обучен</a:t>
          </a:r>
          <a:r>
            <a:rPr lang="ru-RU" sz="20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ие</a:t>
          </a:r>
          <a:endParaRPr lang="ru-RU" sz="2000" b="1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-10800000">
        <a:off x="496833" y="548310"/>
        <a:ext cx="3388437" cy="1221643"/>
      </dsp:txXfrm>
    </dsp:sp>
    <dsp:sp modelId="{7BB0290B-46F6-4CD4-922E-FC85B40229A3}">
      <dsp:nvSpPr>
        <dsp:cNvPr id="0" name=""/>
        <dsp:cNvSpPr/>
      </dsp:nvSpPr>
      <dsp:spPr>
        <a:xfrm>
          <a:off x="7319071" y="2089936"/>
          <a:ext cx="249174" cy="21477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4D8BD-DB2D-4376-8308-33346FA62B8F}">
      <dsp:nvSpPr>
        <dsp:cNvPr id="0" name=""/>
        <dsp:cNvSpPr/>
      </dsp:nvSpPr>
      <dsp:spPr>
        <a:xfrm>
          <a:off x="8586063" y="1967069"/>
          <a:ext cx="1108913" cy="87790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CAF77-C53F-403B-8B7C-F6140F37321F}">
      <dsp:nvSpPr>
        <dsp:cNvPr id="0" name=""/>
        <dsp:cNvSpPr/>
      </dsp:nvSpPr>
      <dsp:spPr>
        <a:xfrm>
          <a:off x="7725678" y="2341323"/>
          <a:ext cx="249174" cy="21477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DFDEA-2AC1-4C94-BDC5-AC15555B2E9C}">
      <dsp:nvSpPr>
        <dsp:cNvPr id="0" name=""/>
        <dsp:cNvSpPr/>
      </dsp:nvSpPr>
      <dsp:spPr>
        <a:xfrm>
          <a:off x="7393894" y="3072689"/>
          <a:ext cx="3794911" cy="18476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Оптимизация процесса обучения</a:t>
          </a:r>
          <a:endParaRPr lang="ru-RU" sz="2400" b="1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>
        <a:off x="7864107" y="3301623"/>
        <a:ext cx="2854485" cy="1389774"/>
      </dsp:txXfrm>
    </dsp:sp>
    <dsp:sp modelId="{BD55B751-1279-4242-8656-90C35F5D3CF2}">
      <dsp:nvSpPr>
        <dsp:cNvPr id="0" name=""/>
        <dsp:cNvSpPr/>
      </dsp:nvSpPr>
      <dsp:spPr>
        <a:xfrm>
          <a:off x="9157296" y="1102936"/>
          <a:ext cx="249174" cy="2147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FD0D-6573-4373-B778-5249E24F254A}">
      <dsp:nvSpPr>
        <dsp:cNvPr id="0" name=""/>
        <dsp:cNvSpPr/>
      </dsp:nvSpPr>
      <dsp:spPr>
        <a:xfrm>
          <a:off x="9703781" y="318651"/>
          <a:ext cx="1493796" cy="13386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AB79C-3E3D-4D89-A536-9251BFF6009E}">
      <dsp:nvSpPr>
        <dsp:cNvPr id="0" name=""/>
        <dsp:cNvSpPr/>
      </dsp:nvSpPr>
      <dsp:spPr>
        <a:xfrm>
          <a:off x="9572963" y="1345049"/>
          <a:ext cx="249174" cy="2147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4AE1C-7253-4CFF-91A8-2D9E065DD96E}">
      <dsp:nvSpPr>
        <dsp:cNvPr id="0" name=""/>
        <dsp:cNvSpPr/>
      </dsp:nvSpPr>
      <dsp:spPr>
        <a:xfrm>
          <a:off x="6813471" y="631030"/>
          <a:ext cx="4581892" cy="440780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DFDF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Учащийся работает максимальное время самостоятельно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7721624" y="1663537"/>
        <a:ext cx="2765586" cy="2265702"/>
      </dsp:txXfrm>
    </dsp:sp>
    <dsp:sp modelId="{0C219409-61AB-4A86-AAF2-2338F0A56B82}">
      <dsp:nvSpPr>
        <dsp:cNvPr id="0" name=""/>
        <dsp:cNvSpPr/>
      </dsp:nvSpPr>
      <dsp:spPr>
        <a:xfrm>
          <a:off x="0" y="726549"/>
          <a:ext cx="5099364" cy="4482191"/>
        </a:xfrm>
        <a:prstGeom prst="gear6">
          <a:avLst/>
        </a:prstGeom>
        <a:solidFill>
          <a:srgbClr val="F1D3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Решается проблема индивидуального консультирования, дозированной помощи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1218118" y="1861774"/>
        <a:ext cx="2663128" cy="2211741"/>
      </dsp:txXfrm>
    </dsp:sp>
    <dsp:sp modelId="{1D1007B9-4EC9-4A31-BD66-7E895CB86B4C}">
      <dsp:nvSpPr>
        <dsp:cNvPr id="0" name=""/>
        <dsp:cNvSpPr/>
      </dsp:nvSpPr>
      <dsp:spPr>
        <a:xfrm rot="20733770">
          <a:off x="3461576" y="-193917"/>
          <a:ext cx="4583281" cy="4121947"/>
        </a:xfrm>
        <a:prstGeom prst="gear6">
          <a:avLst/>
        </a:prstGeom>
        <a:solidFill>
          <a:srgbClr val="99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Содержание обучения представляется в законченных  комплексах</a:t>
          </a:r>
          <a:endParaRPr lang="ru-RU" sz="2200" b="1" kern="1200" dirty="0">
            <a:solidFill>
              <a:schemeClr val="tx1"/>
            </a:solidFill>
          </a:endParaRPr>
        </a:p>
      </dsp:txBody>
      <dsp:txXfrm rot="-20700000">
        <a:off x="4494187" y="682783"/>
        <a:ext cx="2518059" cy="2368545"/>
      </dsp:txXfrm>
    </dsp:sp>
    <dsp:sp modelId="{D9745D0F-C750-4A26-8F3A-97F8D04D2B7C}">
      <dsp:nvSpPr>
        <dsp:cNvPr id="0" name=""/>
        <dsp:cNvSpPr/>
      </dsp:nvSpPr>
      <dsp:spPr>
        <a:xfrm rot="8816140">
          <a:off x="6109511" y="1868751"/>
          <a:ext cx="3638091" cy="3638091"/>
        </a:xfrm>
        <a:prstGeom prst="circularArrow">
          <a:avLst>
            <a:gd name="adj1" fmla="val 4687"/>
            <a:gd name="adj2" fmla="val 299029"/>
            <a:gd name="adj3" fmla="val 2535366"/>
            <a:gd name="adj4" fmla="val 1582051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CF0B9-F948-4409-918B-3F08E4BDA641}">
      <dsp:nvSpPr>
        <dsp:cNvPr id="0" name=""/>
        <dsp:cNvSpPr/>
      </dsp:nvSpPr>
      <dsp:spPr>
        <a:xfrm rot="2805397">
          <a:off x="1414193" y="186476"/>
          <a:ext cx="2643301" cy="264330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AA46A-D41E-42A1-959E-28FDA7D39CFC}">
      <dsp:nvSpPr>
        <dsp:cNvPr id="0" name=""/>
        <dsp:cNvSpPr/>
      </dsp:nvSpPr>
      <dsp:spPr>
        <a:xfrm rot="6657968">
          <a:off x="5622159" y="-76478"/>
          <a:ext cx="2850010" cy="285001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72483-411C-4F4D-84C9-B855ED4819FC}">
      <dsp:nvSpPr>
        <dsp:cNvPr id="0" name=""/>
        <dsp:cNvSpPr/>
      </dsp:nvSpPr>
      <dsp:spPr>
        <a:xfrm>
          <a:off x="0" y="2487538"/>
          <a:ext cx="4331631" cy="175686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Мотивировать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634353" y="2744825"/>
        <a:ext cx="3062925" cy="1242293"/>
      </dsp:txXfrm>
    </dsp:sp>
    <dsp:sp modelId="{B2C3D370-5740-404E-ACFF-67BFE96CD3DD}">
      <dsp:nvSpPr>
        <dsp:cNvPr id="0" name=""/>
        <dsp:cNvSpPr/>
      </dsp:nvSpPr>
      <dsp:spPr>
        <a:xfrm>
          <a:off x="8353430" y="3367644"/>
          <a:ext cx="339800" cy="340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B2FA9-3BFA-4DD2-8340-745E5ADF9BC1}">
      <dsp:nvSpPr>
        <dsp:cNvPr id="0" name=""/>
        <dsp:cNvSpPr/>
      </dsp:nvSpPr>
      <dsp:spPr>
        <a:xfrm>
          <a:off x="1845094" y="4079721"/>
          <a:ext cx="246386" cy="246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90548-52F6-4AE2-9082-05FA3F34C54A}">
      <dsp:nvSpPr>
        <dsp:cNvPr id="0" name=""/>
        <dsp:cNvSpPr/>
      </dsp:nvSpPr>
      <dsp:spPr>
        <a:xfrm>
          <a:off x="9427873" y="2351701"/>
          <a:ext cx="246386" cy="246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E01A8-ED09-426A-A1AE-86D2CF19DAE8}">
      <dsp:nvSpPr>
        <dsp:cNvPr id="0" name=""/>
        <dsp:cNvSpPr/>
      </dsp:nvSpPr>
      <dsp:spPr>
        <a:xfrm>
          <a:off x="8038091" y="3260267"/>
          <a:ext cx="339800" cy="340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8DEFF-715D-416F-9064-CF166060CF2B}">
      <dsp:nvSpPr>
        <dsp:cNvPr id="0" name=""/>
        <dsp:cNvSpPr/>
      </dsp:nvSpPr>
      <dsp:spPr>
        <a:xfrm>
          <a:off x="5010454" y="395886"/>
          <a:ext cx="246386" cy="246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22C12-3FE4-45A0-8DFB-630ADFBF1B9A}">
      <dsp:nvSpPr>
        <dsp:cNvPr id="0" name=""/>
        <dsp:cNvSpPr/>
      </dsp:nvSpPr>
      <dsp:spPr>
        <a:xfrm>
          <a:off x="7799656" y="3459388"/>
          <a:ext cx="246386" cy="246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78A80-9B0B-4663-9A0A-E97B38C13019}">
      <dsp:nvSpPr>
        <dsp:cNvPr id="0" name=""/>
        <dsp:cNvSpPr/>
      </dsp:nvSpPr>
      <dsp:spPr>
        <a:xfrm>
          <a:off x="0" y="0"/>
          <a:ext cx="4724774" cy="2039598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Организовывать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91927" y="298692"/>
        <a:ext cx="3340920" cy="1442214"/>
      </dsp:txXfrm>
    </dsp:sp>
    <dsp:sp modelId="{8DAE1212-3ADE-43B2-910A-D356F2D6346E}">
      <dsp:nvSpPr>
        <dsp:cNvPr id="0" name=""/>
        <dsp:cNvSpPr/>
      </dsp:nvSpPr>
      <dsp:spPr>
        <a:xfrm>
          <a:off x="5402290" y="406830"/>
          <a:ext cx="339800" cy="340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4D721-F46B-45EE-9567-C3078F825422}">
      <dsp:nvSpPr>
        <dsp:cNvPr id="0" name=""/>
        <dsp:cNvSpPr/>
      </dsp:nvSpPr>
      <dsp:spPr>
        <a:xfrm>
          <a:off x="4074502" y="2106376"/>
          <a:ext cx="614398" cy="614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A693C-BBA7-453F-AEFD-425EFD645FE3}">
      <dsp:nvSpPr>
        <dsp:cNvPr id="0" name=""/>
        <dsp:cNvSpPr/>
      </dsp:nvSpPr>
      <dsp:spPr>
        <a:xfrm>
          <a:off x="7473542" y="-65228"/>
          <a:ext cx="4399974" cy="1662504"/>
        </a:xfrm>
        <a:prstGeom prst="ellipse">
          <a:avLst/>
        </a:prstGeom>
        <a:solidFill>
          <a:srgbClr val="99FF99"/>
        </a:solidFill>
        <a:ln w="12700" cap="flat" cmpd="sng" algn="ctr">
          <a:solidFill>
            <a:srgbClr val="99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Консультировать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8117903" y="178240"/>
        <a:ext cx="3111252" cy="1175568"/>
      </dsp:txXfrm>
    </dsp:sp>
    <dsp:sp modelId="{019924CC-BF74-43D0-9488-D273EA71558C}">
      <dsp:nvSpPr>
        <dsp:cNvPr id="0" name=""/>
        <dsp:cNvSpPr/>
      </dsp:nvSpPr>
      <dsp:spPr>
        <a:xfrm>
          <a:off x="9123246" y="3031761"/>
          <a:ext cx="339800" cy="340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3AE96-A2B9-402D-A002-F0A34112F4B7}">
      <dsp:nvSpPr>
        <dsp:cNvPr id="0" name=""/>
        <dsp:cNvSpPr/>
      </dsp:nvSpPr>
      <dsp:spPr>
        <a:xfrm>
          <a:off x="8515803" y="3853258"/>
          <a:ext cx="246386" cy="246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7F436-C9E5-4D04-97D4-9CBC597CDC2F}">
      <dsp:nvSpPr>
        <dsp:cNvPr id="0" name=""/>
        <dsp:cNvSpPr/>
      </dsp:nvSpPr>
      <dsp:spPr>
        <a:xfrm>
          <a:off x="8923567" y="2785526"/>
          <a:ext cx="246386" cy="246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8BCE0-7D5F-4147-A45A-8E121C78DDB9}">
      <dsp:nvSpPr>
        <dsp:cNvPr id="0" name=""/>
        <dsp:cNvSpPr/>
      </dsp:nvSpPr>
      <dsp:spPr>
        <a:xfrm>
          <a:off x="6922008" y="1642008"/>
          <a:ext cx="4008608" cy="124256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Координировать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509055" y="1823978"/>
        <a:ext cx="2834514" cy="878626"/>
      </dsp:txXfrm>
    </dsp:sp>
    <dsp:sp modelId="{4EA8C8D7-6DCE-4E09-A10B-B02BF3115D00}">
      <dsp:nvSpPr>
        <dsp:cNvPr id="0" name=""/>
        <dsp:cNvSpPr/>
      </dsp:nvSpPr>
      <dsp:spPr>
        <a:xfrm>
          <a:off x="9980357" y="3031759"/>
          <a:ext cx="246386" cy="246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18568-AC00-41D0-AC66-17F478899D6B}">
      <dsp:nvSpPr>
        <dsp:cNvPr id="0" name=""/>
        <dsp:cNvSpPr/>
      </dsp:nvSpPr>
      <dsp:spPr>
        <a:xfrm>
          <a:off x="5732560" y="2946970"/>
          <a:ext cx="4693225" cy="1798030"/>
        </a:xfrm>
        <a:prstGeom prst="ellipse">
          <a:avLst/>
        </a:prstGeom>
        <a:solidFill>
          <a:srgbClr val="F1D3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Контролировать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6419867" y="3210285"/>
        <a:ext cx="3318611" cy="1271400"/>
      </dsp:txXfrm>
    </dsp:sp>
    <dsp:sp modelId="{5AA4A05F-EDB3-4CE1-BC63-FB4DF3EE4572}">
      <dsp:nvSpPr>
        <dsp:cNvPr id="0" name=""/>
        <dsp:cNvSpPr/>
      </dsp:nvSpPr>
      <dsp:spPr>
        <a:xfrm>
          <a:off x="10145463" y="4077841"/>
          <a:ext cx="246386" cy="246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C1D99-2524-47D5-BEAA-C6421212394B}">
      <dsp:nvSpPr>
        <dsp:cNvPr id="0" name=""/>
        <dsp:cNvSpPr/>
      </dsp:nvSpPr>
      <dsp:spPr>
        <a:xfrm>
          <a:off x="0" y="36772"/>
          <a:ext cx="2445803" cy="1335819"/>
        </a:xfrm>
        <a:prstGeom prst="rect">
          <a:avLst/>
        </a:prstGeom>
        <a:solidFill>
          <a:srgbClr val="99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4">
                  <a:lumMod val="50000"/>
                </a:schemeClr>
              </a:solidFill>
            </a:rPr>
            <a:t>Дидактические цели занятия</a:t>
          </a:r>
          <a:endParaRPr lang="ru-RU" sz="22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36772"/>
        <a:ext cx="2445803" cy="1335819"/>
      </dsp:txXfrm>
    </dsp:sp>
    <dsp:sp modelId="{B6B7533C-101B-414F-8ACD-5FB4A2D46E9E}">
      <dsp:nvSpPr>
        <dsp:cNvPr id="0" name=""/>
        <dsp:cNvSpPr/>
      </dsp:nvSpPr>
      <dsp:spPr>
        <a:xfrm>
          <a:off x="6371661" y="3232052"/>
          <a:ext cx="2834629" cy="154878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4">
                  <a:lumMod val="50000"/>
                </a:schemeClr>
              </a:solidFill>
            </a:rPr>
            <a:t>Итоговый контроль</a:t>
          </a:r>
          <a:endParaRPr lang="ru-RU" sz="22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6371661" y="3232052"/>
        <a:ext cx="2834629" cy="1548788"/>
      </dsp:txXfrm>
    </dsp:sp>
    <dsp:sp modelId="{C57221F4-4126-4DC0-A040-90CD896F4498}">
      <dsp:nvSpPr>
        <dsp:cNvPr id="0" name=""/>
        <dsp:cNvSpPr/>
      </dsp:nvSpPr>
      <dsp:spPr>
        <a:xfrm>
          <a:off x="2273877" y="776817"/>
          <a:ext cx="2783046" cy="1475627"/>
        </a:xfrm>
        <a:prstGeom prst="rect">
          <a:avLst/>
        </a:prstGeom>
        <a:solidFill>
          <a:srgbClr val="9DFD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4">
                  <a:lumMod val="50000"/>
                </a:schemeClr>
              </a:solidFill>
            </a:rPr>
            <a:t>Задания входного контроля</a:t>
          </a:r>
          <a:endParaRPr lang="ru-RU" sz="22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273877" y="776817"/>
        <a:ext cx="2783046" cy="1475627"/>
      </dsp:txXfrm>
    </dsp:sp>
    <dsp:sp modelId="{DEE1DA67-FC02-4D1A-8063-86FBD3E3FF46}">
      <dsp:nvSpPr>
        <dsp:cNvPr id="0" name=""/>
        <dsp:cNvSpPr/>
      </dsp:nvSpPr>
      <dsp:spPr>
        <a:xfrm>
          <a:off x="3688241" y="2130779"/>
          <a:ext cx="2906516" cy="148525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</a:rPr>
            <a:t>Последовательная деятельность ученика при выполнении задания</a:t>
          </a:r>
          <a:endParaRPr lang="ru-RU" sz="20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688241" y="2130779"/>
        <a:ext cx="2906516" cy="1485259"/>
      </dsp:txXfrm>
    </dsp:sp>
    <dsp:sp modelId="{0BAED9AB-D01A-47FF-A837-95FD05664B6C}">
      <dsp:nvSpPr>
        <dsp:cNvPr id="0" name=""/>
        <dsp:cNvSpPr/>
      </dsp:nvSpPr>
      <dsp:spPr>
        <a:xfrm>
          <a:off x="9020848" y="3826933"/>
          <a:ext cx="2599728" cy="157633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chemeClr val="accent4">
                  <a:lumMod val="50000"/>
                </a:schemeClr>
              </a:solidFill>
            </a:rPr>
            <a:t>Рифлексия</a:t>
          </a:r>
          <a:r>
            <a:rPr lang="ru-RU" sz="2200" b="1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endParaRPr lang="ru-RU" sz="22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9020848" y="3826933"/>
        <a:ext cx="2599728" cy="1576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1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6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3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0981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90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31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50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95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6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7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7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2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3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3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3474F-91B6-4135-B6BB-BF5D7DB906FF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7BAD-D7C5-4CC2-B0F6-8BA529F1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7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909" y="1219199"/>
            <a:ext cx="11305310" cy="18788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Модульное обучение школьников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9237" y="4031673"/>
            <a:ext cx="3588327" cy="223910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Учитель ИЗО</a:t>
            </a:r>
          </a:p>
          <a:p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</a:rPr>
              <a:t>г</a:t>
            </a:r>
            <a:r>
              <a:rPr lang="ru-RU" sz="2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. Магнитогорска</a:t>
            </a:r>
          </a:p>
          <a:p>
            <a:r>
              <a:rPr lang="ru-RU" sz="2800" b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Хамитова</a:t>
            </a:r>
            <a:r>
              <a:rPr lang="ru-RU" sz="2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Л.М.</a:t>
            </a:r>
            <a:endParaRPr lang="ru-RU" sz="28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6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382" y="459573"/>
            <a:ext cx="10383981" cy="12930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Требования к организации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модульного урока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799" y="1752601"/>
            <a:ext cx="10709563" cy="446608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Модульный урок должен отвечать всем требованиям современного урока, содержать разнообразные формы и методы обучения.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Модули должны быть на печатной основе для каждого ученика.</a:t>
            </a:r>
          </a:p>
          <a:p>
            <a:r>
              <a:rPr lang="ru-RU" sz="2800" b="1" dirty="0">
                <a:solidFill>
                  <a:srgbClr val="006600"/>
                </a:solidFill>
              </a:rPr>
              <a:t>В модульном обучении учитель выступает как организатор обучения. Он должен продумать управление  процессом   обучения таким образом, чтобы урок был эффективным,  консультировать  и помогать  учащимся.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207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2" y="459573"/>
            <a:ext cx="9843655" cy="1293028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Структура модульного урока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6783384"/>
              </p:ext>
            </p:extLst>
          </p:nvPr>
        </p:nvGraphicFramePr>
        <p:xfrm>
          <a:off x="249383" y="1454727"/>
          <a:ext cx="11804072" cy="5403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1602" y="1454727"/>
            <a:ext cx="4762500" cy="31765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259" y="3978420"/>
            <a:ext cx="3661845" cy="23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9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508" y="196337"/>
            <a:ext cx="9795165" cy="129302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Плюсы и минусы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модульного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5527" y="1052946"/>
            <a:ext cx="5784273" cy="5805054"/>
          </a:xfrm>
        </p:spPr>
        <p:txBody>
          <a:bodyPr>
            <a:normAutofit/>
          </a:bodyPr>
          <a:lstStyle/>
          <a:p>
            <a:endParaRPr lang="ru-RU" sz="2000" b="1" dirty="0" smtClean="0"/>
          </a:p>
          <a:p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r>
              <a:rPr lang="ru-RU" sz="2000" b="1" dirty="0" smtClean="0"/>
              <a:t>Рациональное </a:t>
            </a:r>
            <a:r>
              <a:rPr lang="ru-RU" sz="2000" b="1" dirty="0"/>
              <a:t>сочетание традиционных и нетрадиционных приемов.</a:t>
            </a:r>
          </a:p>
          <a:p>
            <a:r>
              <a:rPr lang="ru-RU" sz="2000" b="1" dirty="0"/>
              <a:t>Высокий уровень </a:t>
            </a:r>
            <a:r>
              <a:rPr lang="ru-RU" sz="2000" b="1" dirty="0" smtClean="0"/>
              <a:t>индивидуализации.</a:t>
            </a:r>
            <a:endParaRPr lang="ru-RU" sz="2000" b="1" dirty="0"/>
          </a:p>
          <a:p>
            <a:r>
              <a:rPr lang="ru-RU" sz="2000" b="1" dirty="0"/>
              <a:t>Рост компетентности учителя и ученика.</a:t>
            </a:r>
          </a:p>
          <a:p>
            <a:r>
              <a:rPr lang="ru-RU" sz="2000" b="1" dirty="0"/>
              <a:t>Четкое представление объема </a:t>
            </a:r>
            <a:r>
              <a:rPr lang="ru-RU" sz="2000" b="1" dirty="0" smtClean="0"/>
              <a:t>работы.</a:t>
            </a:r>
            <a:endParaRPr lang="ru-RU" sz="2000" b="1" dirty="0"/>
          </a:p>
          <a:p>
            <a:r>
              <a:rPr lang="ru-RU" sz="2000" b="1" dirty="0"/>
              <a:t>Позволяет видеть целостность и завершенность учебного процесса, конкретные результаты.</a:t>
            </a:r>
          </a:p>
          <a:p>
            <a:r>
              <a:rPr lang="ru-RU" sz="2000" b="1" dirty="0"/>
              <a:t>Возможность самоконтроля.</a:t>
            </a:r>
          </a:p>
          <a:p>
            <a:r>
              <a:rPr lang="ru-RU" sz="2000" b="1" dirty="0"/>
              <a:t>Гибкое </a:t>
            </a:r>
            <a:r>
              <a:rPr lang="ru-RU" sz="2000" b="1" dirty="0" smtClean="0"/>
              <a:t>управление.</a:t>
            </a:r>
            <a:endParaRPr lang="ru-RU" sz="2000" b="1" dirty="0"/>
          </a:p>
          <a:p>
            <a:r>
              <a:rPr lang="ru-RU" sz="2000" b="1" dirty="0"/>
              <a:t>Рефлексивный </a:t>
            </a:r>
            <a:r>
              <a:rPr lang="ru-RU" sz="2000" b="1" dirty="0" smtClean="0"/>
              <a:t>подход.</a:t>
            </a:r>
            <a:endParaRPr lang="ru-RU" sz="2000" b="1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9800" y="1385455"/>
            <a:ext cx="5728854" cy="5237018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/>
              <a:t>М</a:t>
            </a:r>
            <a:r>
              <a:rPr lang="ru-RU" b="1" dirty="0" smtClean="0"/>
              <a:t>еньше </a:t>
            </a:r>
            <a:r>
              <a:rPr lang="ru-RU" b="1" dirty="0"/>
              <a:t>тренируется устная речь </a:t>
            </a:r>
            <a:r>
              <a:rPr lang="ru-RU" b="1" dirty="0" smtClean="0"/>
              <a:t>ученика.</a:t>
            </a:r>
            <a:endParaRPr lang="ru-RU" b="1" dirty="0"/>
          </a:p>
          <a:p>
            <a:r>
              <a:rPr lang="ru-RU" b="1" dirty="0" smtClean="0"/>
              <a:t>Значительная </a:t>
            </a:r>
            <a:r>
              <a:rPr lang="ru-RU" b="1" dirty="0"/>
              <a:t>затрата времени при составлении модульной программы или модульного </a:t>
            </a:r>
            <a:r>
              <a:rPr lang="ru-RU" b="1" dirty="0" smtClean="0"/>
              <a:t>урока. </a:t>
            </a:r>
            <a:endParaRPr lang="ru-RU" b="1" dirty="0"/>
          </a:p>
          <a:p>
            <a:r>
              <a:rPr lang="ru-RU" b="1" dirty="0" smtClean="0"/>
              <a:t>Отсутствие </a:t>
            </a:r>
            <a:r>
              <a:rPr lang="ru-RU" b="1" dirty="0"/>
              <a:t>дидактических </a:t>
            </a:r>
            <a:r>
              <a:rPr lang="ru-RU" b="1" dirty="0" smtClean="0"/>
              <a:t>материалов.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266" y="1052946"/>
            <a:ext cx="2097206" cy="1572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251" y="1759527"/>
            <a:ext cx="2348764" cy="18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6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382" y="487283"/>
            <a:ext cx="8610600" cy="898172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Выводы модульного урока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218" y="1385455"/>
            <a:ext cx="5659582" cy="52231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Ученик </a:t>
            </a:r>
            <a:r>
              <a:rPr lang="ru-RU" b="1" dirty="0"/>
              <a:t>- главный работник на модульном уроке. Его учебная деятельность направлена на образование и формирование своей личности. Главный мотив деятельности - учебно-познавательный.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385455"/>
            <a:ext cx="5735782" cy="5223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Учитель</a:t>
            </a:r>
            <a:r>
              <a:rPr lang="ru-RU" dirty="0" smtClean="0"/>
              <a:t> </a:t>
            </a:r>
            <a:r>
              <a:rPr lang="ru-RU" b="1" dirty="0"/>
              <a:t>выступает не как специалист, передающий ученикам новую информацию, а как организатор процесса учения, руководитель самодеятельности учащихся, оказывает им необходимую помощь и поддержку.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8" y="1735571"/>
            <a:ext cx="3380366" cy="2261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084" y="1735571"/>
            <a:ext cx="3394318" cy="226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8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18" y="764373"/>
            <a:ext cx="10231582" cy="1293028"/>
          </a:xfrm>
        </p:spPr>
        <p:txBody>
          <a:bodyPr/>
          <a:lstStyle/>
          <a:p>
            <a:r>
              <a:rPr lang="ru-RU" dirty="0"/>
              <a:t>ИСТОЧНИКИ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799" y="2194559"/>
            <a:ext cx="11035145" cy="4024125"/>
          </a:xfrm>
        </p:spPr>
        <p:txBody>
          <a:bodyPr>
            <a:normAutofit fontScale="92500"/>
          </a:bodyPr>
          <a:lstStyle/>
          <a:p>
            <a:r>
              <a:rPr lang="ru-RU" dirty="0"/>
              <a:t>Концепция модернизации российского образования на период до 2010 года. М., 2002.</a:t>
            </a:r>
          </a:p>
          <a:p>
            <a:r>
              <a:rPr lang="ru-RU" dirty="0" smtClean="0"/>
              <a:t>Миронова </a:t>
            </a:r>
            <a:r>
              <a:rPr lang="ru-RU" dirty="0"/>
              <a:t>М.Д. Модульное обучение как способ реализации индивидуального подхода: </a:t>
            </a:r>
            <a:r>
              <a:rPr lang="ru-RU" dirty="0" err="1"/>
              <a:t>Дис</a:t>
            </a:r>
            <a:r>
              <a:rPr lang="ru-RU" dirty="0"/>
              <a:t>. … канд. </a:t>
            </a:r>
            <a:r>
              <a:rPr lang="ru-RU" dirty="0" err="1"/>
              <a:t>пед</a:t>
            </a:r>
            <a:r>
              <a:rPr lang="ru-RU" dirty="0"/>
              <a:t>. наук. Казань, 1993.</a:t>
            </a:r>
          </a:p>
          <a:p>
            <a:r>
              <a:rPr lang="ru-RU" dirty="0"/>
              <a:t> Третьяков П.И., </a:t>
            </a:r>
            <a:r>
              <a:rPr lang="ru-RU" dirty="0" err="1"/>
              <a:t>Сенновский</a:t>
            </a:r>
            <a:r>
              <a:rPr lang="ru-RU" dirty="0"/>
              <a:t> ИВ. Технология модульного обучения в школе: Практико-ориентированная монография /Под ред. П.И. Третьякова. – М. Новая школа, </a:t>
            </a:r>
            <a:r>
              <a:rPr lang="ru-RU" dirty="0" smtClean="0"/>
              <a:t>2001</a:t>
            </a:r>
          </a:p>
          <a:p>
            <a:r>
              <a:rPr lang="ru-RU" dirty="0"/>
              <a:t> Третьяков П.И., </a:t>
            </a:r>
            <a:r>
              <a:rPr lang="ru-RU" dirty="0" err="1"/>
              <a:t>Сенновский</a:t>
            </a:r>
            <a:r>
              <a:rPr lang="ru-RU" dirty="0"/>
              <a:t> И.Б., </a:t>
            </a:r>
            <a:r>
              <a:rPr lang="ru-RU" dirty="0" err="1"/>
              <a:t>Чошанов</a:t>
            </a:r>
            <a:r>
              <a:rPr lang="ru-RU" dirty="0"/>
              <a:t> М.А. Технология модульного обучения в школе. Москва. 1997 г. </a:t>
            </a:r>
          </a:p>
          <a:p>
            <a:r>
              <a:rPr lang="ru-RU" dirty="0" smtClean="0"/>
              <a:t>Муравьева </a:t>
            </a:r>
            <a:r>
              <a:rPr lang="ru-RU" dirty="0"/>
              <a:t>А. А., Кузнецова Ю. Н., Червякова Т. Н. Организация модульного обучения, основанная на компетенциях: Пособие для преподавателей. М., 2005.</a:t>
            </a:r>
          </a:p>
          <a:p>
            <a:r>
              <a:rPr lang="ru-RU" dirty="0"/>
              <a:t>http://collegy.ucoz.ru/load/3-1-0-2401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08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97528"/>
            <a:ext cx="10820400" cy="5221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Исторический факт:</a:t>
            </a:r>
          </a:p>
          <a:p>
            <a:pPr marL="0" indent="0">
              <a:buNone/>
            </a:pPr>
            <a:r>
              <a:rPr lang="ru-RU" sz="2800" b="1" dirty="0" smtClean="0"/>
              <a:t>На конференции ЮНЕСКО в </a:t>
            </a:r>
            <a:r>
              <a:rPr lang="ru-RU" sz="2800" b="1" dirty="0"/>
              <a:t>Париже в 1974 году, </a:t>
            </a:r>
            <a:r>
              <a:rPr lang="ru-RU" sz="2800" b="1" dirty="0" smtClean="0"/>
              <a:t>были даны </a:t>
            </a:r>
            <a:r>
              <a:rPr lang="ru-RU" sz="2800" b="1" dirty="0"/>
              <a:t>рекомендации</a:t>
            </a:r>
            <a:r>
              <a:rPr lang="ru-RU" sz="2800" b="1" dirty="0" smtClean="0"/>
              <a:t>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«…создание </a:t>
            </a:r>
            <a:r>
              <a:rPr lang="ru-RU" sz="2800" b="1" dirty="0">
                <a:solidFill>
                  <a:srgbClr val="7030A0"/>
                </a:solidFill>
              </a:rPr>
              <a:t>открытых и гибких структур образования </a:t>
            </a:r>
            <a:r>
              <a:rPr lang="ru-RU" sz="2800" b="1" dirty="0" smtClean="0">
                <a:solidFill>
                  <a:srgbClr val="7030A0"/>
                </a:solidFill>
              </a:rPr>
              <a:t>… </a:t>
            </a:r>
            <a:r>
              <a:rPr lang="ru-RU" sz="2800" b="1" dirty="0">
                <a:solidFill>
                  <a:srgbClr val="7030A0"/>
                </a:solidFill>
              </a:rPr>
              <a:t>позволяющих приспосабливаться к изменяющимся потребностям производства, науки, а также адаптироваться к местным условиям". </a:t>
            </a:r>
            <a:r>
              <a:rPr lang="ru-RU" sz="2800" b="1" dirty="0"/>
              <a:t>Этим требованиям наилучшим образом отвечало модульное обучение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/>
              <a:t>Идеи модульного обучения берут начало в трудах </a:t>
            </a:r>
            <a:r>
              <a:rPr lang="ru-RU" sz="2800" b="1" dirty="0" err="1">
                <a:solidFill>
                  <a:srgbClr val="7030A0"/>
                </a:solidFill>
              </a:rPr>
              <a:t>Береса</a:t>
            </a:r>
            <a:r>
              <a:rPr lang="ru-RU" sz="2800" b="1" dirty="0">
                <a:solidFill>
                  <a:srgbClr val="7030A0"/>
                </a:solidFill>
              </a:rPr>
              <a:t> Фредерика </a:t>
            </a:r>
            <a:r>
              <a:rPr lang="ru-RU" sz="2800" b="1" dirty="0" err="1">
                <a:solidFill>
                  <a:srgbClr val="7030A0"/>
                </a:solidFill>
              </a:rPr>
              <a:t>Скинера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90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20833"/>
            <a:ext cx="10820400" cy="501069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Исторический факт:</a:t>
            </a:r>
          </a:p>
          <a:p>
            <a:pPr marL="0" indent="0">
              <a:buNone/>
            </a:pPr>
            <a:r>
              <a:rPr lang="ru-RU" sz="2800" b="1" dirty="0" smtClean="0"/>
              <a:t>В </a:t>
            </a:r>
            <a:r>
              <a:rPr lang="ru-RU" sz="2800" b="1" dirty="0"/>
              <a:t>дальнейшем идеи </a:t>
            </a:r>
            <a:r>
              <a:rPr lang="ru-RU" sz="2800" b="1" dirty="0" smtClean="0"/>
              <a:t>были развиты </a:t>
            </a:r>
            <a:r>
              <a:rPr lang="ru-RU" sz="2800" b="1" dirty="0" err="1" smtClean="0"/>
              <a:t>П.А.Юцявичене,Н.В.Борисовой</a:t>
            </a:r>
            <a:r>
              <a:rPr lang="ru-RU" sz="2800" b="1" dirty="0"/>
              <a:t>, </a:t>
            </a:r>
            <a:r>
              <a:rPr lang="ru-RU" sz="2800" b="1" dirty="0" err="1"/>
              <a:t>В.А.Ермоленко</a:t>
            </a:r>
            <a:r>
              <a:rPr lang="ru-RU" sz="2800" b="1" dirty="0"/>
              <a:t>, </a:t>
            </a:r>
            <a:r>
              <a:rPr lang="ru-RU" sz="2800" b="1" dirty="0" err="1"/>
              <a:t>А.А.Муравьевой</a:t>
            </a:r>
            <a:r>
              <a:rPr lang="ru-RU" sz="2800" b="1" dirty="0"/>
              <a:t>, </a:t>
            </a:r>
            <a:r>
              <a:rPr lang="ru-RU" sz="2800" b="1" dirty="0" err="1"/>
              <a:t>Г.К.Селевко</a:t>
            </a:r>
            <a:r>
              <a:rPr lang="ru-RU" sz="2800" b="1" dirty="0"/>
              <a:t> и др.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Цель </a:t>
            </a:r>
            <a:r>
              <a:rPr lang="ru-RU" sz="2800" b="1" dirty="0">
                <a:solidFill>
                  <a:srgbClr val="7030A0"/>
                </a:solidFill>
              </a:rPr>
              <a:t>модульного </a:t>
            </a:r>
            <a:r>
              <a:rPr lang="ru-RU" sz="2800" b="1" dirty="0" smtClean="0">
                <a:solidFill>
                  <a:srgbClr val="7030A0"/>
                </a:solidFill>
              </a:rPr>
              <a:t>обучения: </a:t>
            </a:r>
            <a:r>
              <a:rPr lang="ru-RU" sz="2800" b="1" dirty="0" smtClean="0"/>
              <a:t>создание </a:t>
            </a:r>
            <a:r>
              <a:rPr lang="ru-RU" sz="2800" b="1" dirty="0"/>
              <a:t>наиболее благоприятных условий развития личности путем обеспечения гибкости содержания обучения, приспособления к индивидуальным потребностям личности и уровню ее базовой подготовки посредством организации учебно-познавательной деятельности по индивидуальной учебной </a:t>
            </a:r>
            <a:r>
              <a:rPr lang="ru-RU" sz="2800" b="1" dirty="0" smtClean="0"/>
              <a:t>программе.</a:t>
            </a:r>
            <a:r>
              <a:rPr lang="ru-RU" sz="2800" b="1" dirty="0"/>
              <a:t> 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923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754" y="764374"/>
            <a:ext cx="10120745" cy="1293028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СУЩНОСТЬ МОДУЛЬНОГО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766456"/>
            <a:ext cx="12025745" cy="41612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ШКОЛЬНИК </a:t>
            </a:r>
            <a:r>
              <a:rPr lang="ru-RU" sz="3200" b="1" dirty="0">
                <a:solidFill>
                  <a:srgbClr val="7030A0"/>
                </a:solidFill>
              </a:rPr>
              <a:t>ПОЛНОСТЬЮ САМОСТОЯТЕЛЬНО ИЛИ С ОПРЕДЕЛЕННОЙ ДОЗОЙ ПОМОЩИ ДОСТИГАЕТ КОНКРЕТНЫХ ЦЕЛЕЙ УЧЕНИЯ В </a:t>
            </a:r>
            <a:r>
              <a:rPr lang="ru-RU" sz="3200" b="1" dirty="0" smtClean="0">
                <a:solidFill>
                  <a:srgbClr val="7030A0"/>
                </a:solidFill>
              </a:rPr>
              <a:t>ПРОЦЕССЕ </a:t>
            </a:r>
            <a:r>
              <a:rPr lang="ru-RU" sz="3200" b="1" dirty="0">
                <a:solidFill>
                  <a:srgbClr val="7030A0"/>
                </a:solidFill>
              </a:rPr>
              <a:t>РАБОТЫ </a:t>
            </a:r>
            <a:r>
              <a:rPr lang="ru-RU" sz="3200" b="1" dirty="0" smtClean="0">
                <a:solidFill>
                  <a:srgbClr val="7030A0"/>
                </a:solidFill>
              </a:rPr>
              <a:t>            С </a:t>
            </a:r>
            <a:r>
              <a:rPr lang="ru-RU" sz="3200" b="1" dirty="0">
                <a:solidFill>
                  <a:srgbClr val="7030A0"/>
                </a:solidFill>
              </a:rPr>
              <a:t>МОДУЛЕМ</a:t>
            </a:r>
            <a:r>
              <a:rPr lang="ru-RU" sz="3200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307" y="3708552"/>
            <a:ext cx="7822529" cy="27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764373"/>
            <a:ext cx="11284527" cy="12930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Технологии модульного обучения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2194560"/>
            <a:ext cx="11284527" cy="402412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67061092"/>
              </p:ext>
            </p:extLst>
          </p:nvPr>
        </p:nvGraphicFramePr>
        <p:xfrm>
          <a:off x="1246909" y="1232285"/>
          <a:ext cx="9545782" cy="4863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60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Мотивы внедрения в учебный процесс модульной технологии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45674"/>
            <a:ext cx="10820400" cy="4473012"/>
          </a:xfrm>
        </p:spPr>
        <p:txBody>
          <a:bodyPr/>
          <a:lstStyle/>
          <a:p>
            <a:r>
              <a:rPr lang="ru-RU" sz="2800" dirty="0"/>
              <a:t>Гарантированность достижения результатов обучения;</a:t>
            </a:r>
          </a:p>
          <a:p>
            <a:r>
              <a:rPr lang="ru-RU" sz="2800" dirty="0"/>
              <a:t>Паритетные отношения учителя и учеников;</a:t>
            </a:r>
          </a:p>
          <a:p>
            <a:r>
              <a:rPr lang="ru-RU" sz="2800" dirty="0"/>
              <a:t>Возможность работы учащихся в парах, в группах;</a:t>
            </a:r>
          </a:p>
          <a:p>
            <a:r>
              <a:rPr lang="ru-RU" sz="2800" dirty="0"/>
              <a:t>Возможность общения с товарищами;</a:t>
            </a:r>
          </a:p>
          <a:p>
            <a:r>
              <a:rPr lang="ru-RU" sz="2800" dirty="0"/>
              <a:t>Возможность выбора уровня обучения;</a:t>
            </a:r>
          </a:p>
          <a:p>
            <a:r>
              <a:rPr lang="ru-RU" sz="2800" dirty="0"/>
              <a:t>Возможность работы в индивидуальном темпе;</a:t>
            </a:r>
          </a:p>
          <a:p>
            <a:r>
              <a:rPr lang="ru-RU" sz="2800" dirty="0"/>
              <a:t>Раннее предъявление конечных результатов обучения;</a:t>
            </a:r>
          </a:p>
          <a:p>
            <a:r>
              <a:rPr lang="ru-RU" sz="2800" dirty="0"/>
              <a:t> «Мягкий» контроль в процессе освоения учебного 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57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54773"/>
            <a:ext cx="9843655" cy="12930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Модульное обучение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465779"/>
              </p:ext>
            </p:extLst>
          </p:nvPr>
        </p:nvGraphicFramePr>
        <p:xfrm>
          <a:off x="685799" y="1551709"/>
          <a:ext cx="11326091" cy="530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729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3710" y="304801"/>
            <a:ext cx="9331036" cy="1530928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ПРИНЦИПИАЛЬНЫЕ ОТЛИЧИЯ МОДУЛЬНОГО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5691" y="1410887"/>
            <a:ext cx="5334000" cy="480779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4803288"/>
              </p:ext>
            </p:extLst>
          </p:nvPr>
        </p:nvGraphicFramePr>
        <p:xfrm>
          <a:off x="505691" y="1593274"/>
          <a:ext cx="11395364" cy="516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69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408" y="288762"/>
            <a:ext cx="11419610" cy="1293028"/>
          </a:xfrm>
        </p:spPr>
        <p:txBody>
          <a:bodyPr>
            <a:normAutofit/>
          </a:bodyPr>
          <a:lstStyle/>
          <a:p>
            <a:r>
              <a:rPr lang="ru-RU" sz="4400" b="1" cap="none" dirty="0" smtClean="0">
                <a:solidFill>
                  <a:srgbClr val="16477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0000"/>
                    </a:prstClr>
                  </a:outerShdw>
                </a:effectLst>
                <a:cs typeface="Segoe UI" pitchFamily="34" charset="0"/>
              </a:rPr>
              <a:t> ИДЕЯ МОДУЛЬНОГО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07473" y="1267692"/>
            <a:ext cx="11187545" cy="48005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Ученик  учится </a:t>
            </a:r>
            <a:r>
              <a:rPr lang="ru-RU" sz="3200" b="1" dirty="0">
                <a:solidFill>
                  <a:srgbClr val="002060"/>
                </a:solidFill>
              </a:rPr>
              <a:t>сам, а учитель </a:t>
            </a:r>
            <a:r>
              <a:rPr lang="ru-RU" sz="3200" b="1" dirty="0" smtClean="0">
                <a:solidFill>
                  <a:srgbClr val="002060"/>
                </a:solidFill>
              </a:rPr>
              <a:t>осуществляет </a:t>
            </a:r>
            <a:r>
              <a:rPr lang="ru-RU" sz="3200" b="1" dirty="0">
                <a:solidFill>
                  <a:srgbClr val="002060"/>
                </a:solidFill>
              </a:rPr>
              <a:t>управление его </a:t>
            </a:r>
            <a:r>
              <a:rPr lang="ru-RU" sz="3200" b="1" dirty="0" smtClean="0">
                <a:solidFill>
                  <a:srgbClr val="002060"/>
                </a:solidFill>
              </a:rPr>
              <a:t>учением</a:t>
            </a:r>
          </a:p>
          <a:p>
            <a:pPr marL="0" indent="0" algn="ctr">
              <a:buNone/>
            </a:pPr>
            <a:endParaRPr lang="ru-RU" sz="32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546" y="2285999"/>
            <a:ext cx="4761744" cy="3631623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47432645"/>
              </p:ext>
            </p:extLst>
          </p:nvPr>
        </p:nvGraphicFramePr>
        <p:xfrm>
          <a:off x="207818" y="2119745"/>
          <a:ext cx="11887200" cy="455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503766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Другая 1">
      <a:dk1>
        <a:sysClr val="windowText" lastClr="000000"/>
      </a:dk1>
      <a:lt1>
        <a:srgbClr val="DAE3FA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2530</TotalTime>
  <Words>600</Words>
  <Application>Microsoft Office PowerPoint</Application>
  <PresentationFormat>Широкоэкранный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Georgia</vt:lpstr>
      <vt:lpstr>Segoe UI</vt:lpstr>
      <vt:lpstr>След самолета</vt:lpstr>
      <vt:lpstr>Модульное обучение школьников</vt:lpstr>
      <vt:lpstr>Презентация PowerPoint</vt:lpstr>
      <vt:lpstr>Презентация PowerPoint</vt:lpstr>
      <vt:lpstr>СУЩНОСТЬ МОДУЛЬНОГО ОБУЧЕНИЯ</vt:lpstr>
      <vt:lpstr>Технологии модульного обучения</vt:lpstr>
      <vt:lpstr>Мотивы внедрения в учебный процесс модульной технологии </vt:lpstr>
      <vt:lpstr>Модульное обучение</vt:lpstr>
      <vt:lpstr>ПРИНЦИПИАЛЬНЫЕ ОТЛИЧИЯ МОДУЛЬНОГО ОБУЧЕНИЯ</vt:lpstr>
      <vt:lpstr> ИДЕЯ МОДУЛЬНОГО ОБУЧЕНИЯ</vt:lpstr>
      <vt:lpstr>Требования к организации  модульного урока</vt:lpstr>
      <vt:lpstr>Структура модульного урока</vt:lpstr>
      <vt:lpstr>Плюсы и минусы  модульного обучения</vt:lpstr>
      <vt:lpstr>Выводы модульного урока</vt:lpstr>
      <vt:lpstr>ИСТОЧНИКИ ИНФОРМАЦИИ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Модульное обучение на уроках ИЗО</dc:title>
  <dc:creator>Люция</dc:creator>
  <cp:lastModifiedBy>Люция</cp:lastModifiedBy>
  <cp:revision>24</cp:revision>
  <dcterms:created xsi:type="dcterms:W3CDTF">2020-03-25T11:51:17Z</dcterms:created>
  <dcterms:modified xsi:type="dcterms:W3CDTF">2020-03-27T06:01:50Z</dcterms:modified>
</cp:coreProperties>
</file>