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132" autoAdjust="0"/>
    <p:restoredTop sz="94660"/>
  </p:normalViewPr>
  <p:slideViewPr>
    <p:cSldViewPr>
      <p:cViewPr varScale="1">
        <p:scale>
          <a:sx n="71" d="100"/>
          <a:sy n="71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ello_html_m259062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74"/>
            <a:ext cx="9144000" cy="6915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1428736"/>
            <a:ext cx="7748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Мастер - класс</a:t>
            </a:r>
            <a:endParaRPr lang="ru-RU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2" y="2857496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По изготовлению атрибутов и дидактических пособий из фоамирана 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715016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МАДОУ МО г. Краснодар «Детский сад комбинированного вида </a:t>
            </a:r>
          </a:p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№ 64 «Дружба»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471488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Инструктор по физической культуре</a:t>
            </a:r>
          </a:p>
          <a:p>
            <a:pPr algn="ctr"/>
            <a:r>
              <a:rPr lang="ru-RU" dirty="0" err="1" smtClean="0"/>
              <a:t>Грицык</a:t>
            </a:r>
            <a:r>
              <a:rPr lang="ru-RU" dirty="0" smtClean="0"/>
              <a:t> Оксана Александровна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g-768x432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14414" y="357166"/>
            <a:ext cx="6858048" cy="5000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Чем клеить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фоамиран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10118693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857364"/>
            <a:ext cx="3786190" cy="3786214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kl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857364"/>
            <a:ext cx="3429024" cy="3786214"/>
          </a:xfrm>
          <a:prstGeom prst="rect">
            <a:avLst/>
          </a:prstGeom>
          <a:ln w="2286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-768x432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14414" y="214290"/>
            <a:ext cx="6286544" cy="71438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Термическая обработка</a:t>
            </a:r>
            <a:endParaRPr lang="ru-RU" sz="2400" b="1" dirty="0"/>
          </a:p>
        </p:txBody>
      </p:sp>
      <p:pic>
        <p:nvPicPr>
          <p:cNvPr id="4" name="Рисунок 3" descr="6b3725573dcf9b41cdc5a4d2cc4c63c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1214422"/>
            <a:ext cx="5143500" cy="51435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IMG_20170388_0233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1214422"/>
            <a:ext cx="4929204" cy="51435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исоединяйтес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259062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2357430"/>
            <a:ext cx="6046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4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amiran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58" y="0"/>
            <a:ext cx="9172658" cy="6858000"/>
          </a:xfrm>
          <a:prstGeom prst="rect">
            <a:avLst/>
          </a:prstGeom>
        </p:spPr>
      </p:pic>
      <p:pic>
        <p:nvPicPr>
          <p:cNvPr id="3" name="Рисунок 2" descr="Фоамиран 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714488"/>
            <a:ext cx="7620026" cy="2971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boik.ru_36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Скругленный прямоугольник 2"/>
          <p:cNvSpPr/>
          <p:nvPr/>
        </p:nvSpPr>
        <p:spPr>
          <a:xfrm>
            <a:off x="1571604" y="214290"/>
            <a:ext cx="5929354" cy="50006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Преимущества фоамирана :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48" y="1000108"/>
            <a:ext cx="7500990" cy="1143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Безопасность – изделия совершенно неопасны для детей, гипоаллергенны, не выделяют ядовитых веществ, не отравляют организм и, что немаловажно, не имеет острых краев, о которые можно пораниться.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4348" y="2428868"/>
            <a:ext cx="7500990" cy="7143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Мобильность и многофункциональность – атрибуты можно складывать и хранить, они не занимают много места. И легко переносятся.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3429000"/>
            <a:ext cx="7500990" cy="12144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 smtClean="0"/>
              <a:t>Долговечность - изделия из этого материала можно мочить и сжимать, при этом форма и свойства изделия не поменяются. Любое загрязнение с поверхности легко смывается, а холод и жара никак не повлияют на  их качество.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5786" y="4929198"/>
            <a:ext cx="7429552" cy="7858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Эстетичность - </a:t>
            </a:r>
            <a:r>
              <a:rPr lang="ru-RU" dirty="0" err="1" smtClean="0"/>
              <a:t>фоамиран</a:t>
            </a:r>
            <a:r>
              <a:rPr lang="ru-RU" dirty="0" smtClean="0"/>
              <a:t> не зря называют пластичной замшей: его бархатистая поверхность приятна на ощупь, структура  эластична, а цветовая гамма яркая и разнообразная.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5786" y="5929330"/>
            <a:ext cx="7429552" cy="64294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Экономичность – материал стоит не дорого, и практически безотходно е использование.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0f4440a8ecf4ab7701305dcea45e4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5j1l8bCLI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000240"/>
            <a:ext cx="264320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214414" y="357166"/>
            <a:ext cx="6572296" cy="5000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Маски для театрализации, шапочки героев  и кепки капитанов команд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 descr="ER0ufJm4bx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2000240"/>
            <a:ext cx="272030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0f4440a8ecf4ab7701305dcea45e4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аля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9" y="1214422"/>
            <a:ext cx="4071966" cy="4500594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процес изготовления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214422"/>
            <a:ext cx="3786196" cy="4500594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акула проз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956" y="0"/>
            <a:ext cx="3957168" cy="4500570"/>
          </a:xfrm>
          <a:prstGeom prst="rect">
            <a:avLst/>
          </a:prstGeom>
        </p:spPr>
      </p:pic>
      <p:pic>
        <p:nvPicPr>
          <p:cNvPr id="7" name="Рисунок 6" descr="краб прозр.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0"/>
            <a:ext cx="3929090" cy="4429132"/>
          </a:xfrm>
          <a:prstGeom prst="rect">
            <a:avLst/>
          </a:prstGeom>
        </p:spPr>
      </p:pic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1500174"/>
            <a:ext cx="4357718" cy="3781425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2066" y="1500174"/>
            <a:ext cx="3738570" cy="3781425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23131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7-03-30 19-23-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1142984"/>
            <a:ext cx="6072230" cy="542928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28662" y="357166"/>
            <a:ext cx="7143800" cy="35719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Атрибуты к играм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 descr="2017-03-30 15-17-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1071546"/>
            <a:ext cx="5875220" cy="550070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2017-07-18 20-30-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1071546"/>
            <a:ext cx="5935437" cy="557216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2017-07-18 20-51-3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90" y="928670"/>
            <a:ext cx="6286520" cy="571501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IMG_20170388_1039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91" y="1000108"/>
            <a:ext cx="6143668" cy="564360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iHr2K_oFWh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290" y="928670"/>
            <a:ext cx="5835664" cy="561022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oboik.ru_36423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71538" y="142852"/>
            <a:ext cx="7000924" cy="7143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Праздничное оформление помещений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IMG-20180419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210468"/>
            <a:ext cx="8501122" cy="479030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-20180419-WA0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142984"/>
            <a:ext cx="6138883" cy="549594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twalls.ru-23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00166" y="285728"/>
            <a:ext cx="6072230" cy="6429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Детское творчество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detsad-231257-14970279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285860"/>
            <a:ext cx="2733677" cy="3929091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maxresdef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3429000"/>
            <a:ext cx="5214942" cy="3071816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9e7084ff3133f108d594f5574e5e285--foam-crafts-puppet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1214422"/>
            <a:ext cx="3143253" cy="1643074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-768x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57290" y="285728"/>
            <a:ext cx="6572296" cy="571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Изготовление атрибутов из фоамирана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Рисунок 3" descr="процес изготовления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1357298"/>
            <a:ext cx="4861502" cy="4483023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процес изготовления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1285860"/>
            <a:ext cx="4995927" cy="4643470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процес изготовления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1214422"/>
            <a:ext cx="5143500" cy="4786346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190</Words>
  <PresentationFormat>Экран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29</cp:revision>
  <dcterms:created xsi:type="dcterms:W3CDTF">2018-04-19T16:28:08Z</dcterms:created>
  <dcterms:modified xsi:type="dcterms:W3CDTF">2020-03-24T12:49:24Z</dcterms:modified>
</cp:coreProperties>
</file>