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74" r:id="rId3"/>
    <p:sldId id="275" r:id="rId4"/>
    <p:sldId id="276" r:id="rId5"/>
    <p:sldId id="292" r:id="rId6"/>
    <p:sldId id="288" r:id="rId7"/>
    <p:sldId id="289" r:id="rId8"/>
    <p:sldId id="293" r:id="rId9"/>
    <p:sldId id="294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90" r:id="rId19"/>
    <p:sldId id="295" r:id="rId20"/>
    <p:sldId id="291" r:id="rId21"/>
    <p:sldId id="29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94660"/>
  </p:normalViewPr>
  <p:slideViewPr>
    <p:cSldViewPr>
      <p:cViewPr varScale="1">
        <p:scale>
          <a:sx n="69" d="100"/>
          <a:sy n="69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145FE-2564-4FE8-9EBF-F2A00B5540A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0CCEC-1BB1-4F09-AA6E-1A9F6513B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22C-B97F-423A-8E1F-63924A918299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B8-85EA-4B68-8738-C27D9D172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22C-B97F-423A-8E1F-63924A918299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B8-85EA-4B68-8738-C27D9D172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22C-B97F-423A-8E1F-63924A918299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B8-85EA-4B68-8738-C27D9D172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22C-B97F-423A-8E1F-63924A918299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B8-85EA-4B68-8738-C27D9D172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22C-B97F-423A-8E1F-63924A918299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B8-85EA-4B68-8738-C27D9D172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22C-B97F-423A-8E1F-63924A918299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B8-85EA-4B68-8738-C27D9D172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22C-B97F-423A-8E1F-63924A918299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B8-85EA-4B68-8738-C27D9D172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22C-B97F-423A-8E1F-63924A918299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B8-85EA-4B68-8738-C27D9D172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22C-B97F-423A-8E1F-63924A918299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B8-85EA-4B68-8738-C27D9D172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22C-B97F-423A-8E1F-63924A918299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B8-85EA-4B68-8738-C27D9D172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22C-B97F-423A-8E1F-63924A918299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B8-85EA-4B68-8738-C27D9D172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E522C-B97F-423A-8E1F-63924A918299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2B2B8-85EA-4B68-8738-C27D9D172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81694" cy="2714620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Исследовательская работа по теме: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«Лечебный шар - </a:t>
            </a:r>
            <a:r>
              <a:rPr lang="ru-RU" sz="6600" dirty="0" err="1" smtClean="0"/>
              <a:t>кусудама</a:t>
            </a:r>
            <a:r>
              <a:rPr lang="ru-RU" sz="6600" dirty="0" smtClean="0"/>
              <a:t>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786190"/>
            <a:ext cx="4788024" cy="2643182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pPr algn="r"/>
            <a:r>
              <a:rPr lang="ru-RU" sz="2400" dirty="0" smtClean="0"/>
              <a:t>Автор проекта</a:t>
            </a:r>
            <a:r>
              <a:rPr lang="ru-RU" sz="2400" dirty="0" smtClean="0"/>
              <a:t>: учитель начальных классов</a:t>
            </a:r>
            <a:endParaRPr lang="ru-RU" sz="2400" dirty="0" smtClean="0"/>
          </a:p>
          <a:p>
            <a:pPr algn="r"/>
            <a:r>
              <a:rPr lang="ru-RU" sz="2400" b="1" i="1" dirty="0" smtClean="0"/>
              <a:t>Четыркина Галина Дмитриевна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4572008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008" lvl="0">
              <a:spcBef>
                <a:spcPts val="300"/>
              </a:spcBef>
              <a:buClr>
                <a:srgbClr val="A04DA3"/>
              </a:buClr>
            </a:pPr>
            <a:endParaRPr lang="ru-RU" dirty="0"/>
          </a:p>
        </p:txBody>
      </p:sp>
      <p:pic>
        <p:nvPicPr>
          <p:cNvPr id="9" name="Picture 2" descr="F:\конференция этого года\кусудамы\torni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132856"/>
            <a:ext cx="1800200" cy="1944216"/>
          </a:xfrm>
          <a:prstGeom prst="rect">
            <a:avLst/>
          </a:prstGeom>
          <a:noFill/>
        </p:spPr>
      </p:pic>
      <p:pic>
        <p:nvPicPr>
          <p:cNvPr id="11" name="Picture 4" descr="F:\конференция этого года\кусудамы\origami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409728"/>
            <a:ext cx="2088232" cy="2160240"/>
          </a:xfrm>
          <a:prstGeom prst="rect">
            <a:avLst/>
          </a:prstGeom>
          <a:noFill/>
        </p:spPr>
      </p:pic>
      <p:pic>
        <p:nvPicPr>
          <p:cNvPr id="13" name="Picture 4" descr="F:\конференция этого года\кусудамы\ESPIRAIS 3.11.09 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2200943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53" name="Object 1"/>
          <p:cNvGraphicFramePr>
            <a:graphicFrameLocks/>
          </p:cNvGraphicFramePr>
          <p:nvPr/>
        </p:nvGraphicFramePr>
        <p:xfrm>
          <a:off x="357158" y="2214554"/>
          <a:ext cx="8352928" cy="4160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Диаграмма" r:id="rId3" imgW="5486400" imgH="3200316" progId="Excel.Sheet.8">
                  <p:embed/>
                </p:oleObj>
              </mc:Choice>
              <mc:Fallback>
                <p:oleObj name="Диаграмма" r:id="rId3" imgW="5486400" imgH="3200316" progId="Excel.Sheet.8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214554"/>
                        <a:ext cx="8352928" cy="4160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85786" y="738663"/>
            <a:ext cx="7000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 опросе приняло участие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50 учеников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25" name="Object 1"/>
          <p:cNvGraphicFramePr>
            <a:graphicFrameLocks/>
          </p:cNvGraphicFramePr>
          <p:nvPr/>
        </p:nvGraphicFramePr>
        <p:xfrm>
          <a:off x="467544" y="332656"/>
          <a:ext cx="8208912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Диаграмма" r:id="rId3" imgW="5486289" imgH="3048090" progId="Excel.Sheet.8">
                  <p:embed/>
                </p:oleObj>
              </mc:Choice>
              <mc:Fallback>
                <p:oleObj name="Диаграмма" r:id="rId3" imgW="5486289" imgH="3048090" progId="Excel.Sheet.8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32656"/>
                        <a:ext cx="8208912" cy="5040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Диаграмма 10"/>
          <p:cNvGraphicFramePr>
            <a:graphicFrameLocks/>
          </p:cNvGraphicFramePr>
          <p:nvPr/>
        </p:nvGraphicFramePr>
        <p:xfrm>
          <a:off x="251520" y="404664"/>
          <a:ext cx="8640960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Диаграмма" r:id="rId3" imgW="5505165" imgH="3206774" progId="Excel.Sheet.8">
                  <p:embed/>
                </p:oleObj>
              </mc:Choice>
              <mc:Fallback>
                <p:oleObj name="Диаграмма" r:id="rId3" imgW="5505165" imgH="3206774" progId="Excel.Shee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04664"/>
                        <a:ext cx="8640960" cy="5184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5057" name="Диаграмма 5"/>
          <p:cNvGraphicFramePr>
            <a:graphicFrameLocks/>
          </p:cNvGraphicFramePr>
          <p:nvPr/>
        </p:nvGraphicFramePr>
        <p:xfrm>
          <a:off x="0" y="457200"/>
          <a:ext cx="9144000" cy="6115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Диаграмма" r:id="rId3" imgW="5505165" imgH="3206774" progId="Excel.Sheet.8">
                  <p:embed/>
                </p:oleObj>
              </mc:Choice>
              <mc:Fallback>
                <p:oleObj name="Диаграмма" r:id="rId3" imgW="5505165" imgH="3206774" progId="Excel.Shee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9144000" cy="6115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1" name="Диаграмма 6"/>
          <p:cNvGraphicFramePr>
            <a:graphicFrameLocks/>
          </p:cNvGraphicFramePr>
          <p:nvPr/>
        </p:nvGraphicFramePr>
        <p:xfrm>
          <a:off x="467544" y="548680"/>
          <a:ext cx="8424936" cy="4506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Диаграмма" r:id="rId3" imgW="5505165" imgH="3206774" progId="Excel.Sheet.8">
                  <p:embed/>
                </p:oleObj>
              </mc:Choice>
              <mc:Fallback>
                <p:oleObj name="Диаграмма" r:id="rId3" imgW="5505165" imgH="3206774" progId="Excel.Shee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48680"/>
                        <a:ext cx="8424936" cy="45060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05" name="Диаграмма 9"/>
          <p:cNvGraphicFramePr>
            <a:graphicFrameLocks/>
          </p:cNvGraphicFramePr>
          <p:nvPr/>
        </p:nvGraphicFramePr>
        <p:xfrm>
          <a:off x="714348" y="571480"/>
          <a:ext cx="8001056" cy="585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Диаграмма" r:id="rId3" imgW="5505165" imgH="3206774" progId="Excel.Sheet.8">
                  <p:embed/>
                </p:oleObj>
              </mc:Choice>
              <mc:Fallback>
                <p:oleObj name="Диаграмма" r:id="rId3" imgW="5505165" imgH="3206774" progId="Excel.Shee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571480"/>
                        <a:ext cx="8001056" cy="58579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29" name="Диаграмма 14"/>
          <p:cNvGraphicFramePr>
            <a:graphicFrameLocks/>
          </p:cNvGraphicFramePr>
          <p:nvPr/>
        </p:nvGraphicFramePr>
        <p:xfrm>
          <a:off x="428596" y="357166"/>
          <a:ext cx="8286808" cy="6143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Диаграмма" r:id="rId3" imgW="5505165" imgH="3206774" progId="Excel.Sheet.8">
                  <p:embed/>
                </p:oleObj>
              </mc:Choice>
              <mc:Fallback>
                <p:oleObj name="Диаграмма" r:id="rId3" imgW="5505165" imgH="3206774" progId="Excel.Sheet.8">
                  <p:embed/>
                  <p:pic>
                    <p:nvPicPr>
                      <p:cNvPr id="0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57166"/>
                        <a:ext cx="8286808" cy="6143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15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612000"/>
              </p:ext>
            </p:extLst>
          </p:nvPr>
        </p:nvGraphicFramePr>
        <p:xfrm>
          <a:off x="357188" y="571500"/>
          <a:ext cx="8329612" cy="591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Лист" r:id="rId3" imgW="5486242" imgH="3200589" progId="Excel.Sheet.8">
                  <p:embed/>
                </p:oleObj>
              </mc:Choice>
              <mc:Fallback>
                <p:oleObj name="Лист" r:id="rId3" imgW="5486242" imgH="3200589" progId="Excel.Sheet.8">
                  <p:embed/>
                  <p:pic>
                    <p:nvPicPr>
                      <p:cNvPr id="0" name="Диаграмма 1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571500"/>
                        <a:ext cx="8329612" cy="591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5266928" cy="5661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Такие изумительные и совершеннейшие объекты современного мира, как </a:t>
            </a:r>
            <a:r>
              <a:rPr lang="ru-RU" dirty="0" err="1" smtClean="0"/>
              <a:t>кусудамы</a:t>
            </a:r>
            <a:r>
              <a:rPr lang="ru-RU" dirty="0" smtClean="0"/>
              <a:t> , мало изучены большинство учащихся не имеют  представления о их свойствах и областях применения.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ru-RU" dirty="0" smtClean="0"/>
              <a:t>  Многие не знают и о лечебных свойствах </a:t>
            </a:r>
            <a:r>
              <a:rPr lang="ru-RU" dirty="0" err="1" smtClean="0"/>
              <a:t>кусудам</a:t>
            </a:r>
            <a:r>
              <a:rPr lang="ru-RU" dirty="0" smtClean="0"/>
              <a:t>,  кроме того, не знают и тех фактов, что можно украшать интерьер своей квартиры поделками , сделанными своими руками, не затрачивая на них много средств. 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8144" y="3726069"/>
            <a:ext cx="3095824" cy="3100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60649"/>
            <a:ext cx="4680521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Таким образом, создание </a:t>
            </a:r>
            <a:r>
              <a:rPr lang="ru-RU" dirty="0" err="1"/>
              <a:t>кусудам</a:t>
            </a:r>
            <a:r>
              <a:rPr lang="ru-RU" dirty="0"/>
              <a:t> – это такое занятие, которое способно щедро дарить людям </a:t>
            </a:r>
            <a:r>
              <a:rPr lang="ru-RU" dirty="0" smtClean="0"/>
              <a:t>радость.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Так </a:t>
            </a:r>
            <a:r>
              <a:rPr lang="ru-RU" dirty="0"/>
              <a:t>хочется верить,  что люди все-таки будут пытаться делать мир краше, чище, уютнее, будут беречь свое здоровье и здоровье  своих близких. .И я верю, что поможет им в этом </a:t>
            </a:r>
            <a:r>
              <a:rPr lang="ru-RU" dirty="0" err="1"/>
              <a:t>кусудама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141277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5061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586690" cy="409046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>Объект исследования: </a:t>
            </a:r>
            <a:r>
              <a:rPr lang="ru-RU" sz="3600" dirty="0" err="1" smtClean="0"/>
              <a:t>кусудама</a:t>
            </a:r>
            <a:r>
              <a:rPr lang="ru-RU" sz="3600" dirty="0" smtClean="0"/>
              <a:t> и области её применения.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000" b="1" dirty="0" smtClean="0"/>
              <a:t>Цель  исследования</a:t>
            </a:r>
            <a:r>
              <a:rPr lang="ru-RU" sz="4000" dirty="0" smtClean="0"/>
              <a:t>: </a:t>
            </a:r>
            <a:br>
              <a:rPr lang="ru-RU" sz="4000" dirty="0" smtClean="0"/>
            </a:br>
            <a:r>
              <a:rPr lang="ru-RU" sz="4000" dirty="0" smtClean="0"/>
              <a:t>выяснить ,что такое </a:t>
            </a:r>
            <a:r>
              <a:rPr lang="ru-RU" sz="4000" dirty="0" err="1" smtClean="0"/>
              <a:t>кусудамы,виды</a:t>
            </a:r>
            <a:r>
              <a:rPr lang="ru-RU" sz="4000" dirty="0" smtClean="0"/>
              <a:t> </a:t>
            </a:r>
            <a:r>
              <a:rPr lang="ru-RU" sz="4000" dirty="0" err="1" smtClean="0"/>
              <a:t>кусудам</a:t>
            </a:r>
            <a:r>
              <a:rPr lang="ru-RU" sz="4000" dirty="0" smtClean="0"/>
              <a:t> ,области их применения, как они связаны с математикой.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Picture 3" descr="F:\конференция этого года\кусудамы\DSC01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714752"/>
            <a:ext cx="3312368" cy="2786082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Ирина\Desktop\конференция\кусудамы\9kusud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645024"/>
            <a:ext cx="2972048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8229600" cy="22423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Многие ученики нашей школы осознают, что сделать такую красивую и очень полезную вещицу – дорого стоит. И действительно, в процессе её изготовления и любования на готовую вещицу может повыситься и уровень интеллекта, и самооценка любого.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02957"/>
            <a:ext cx="5763716" cy="4322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74638"/>
            <a:ext cx="4038600" cy="62507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Таким </a:t>
            </a:r>
            <a:r>
              <a:rPr lang="ru-RU" dirty="0"/>
              <a:t>образом, в процессе своего исследования я убедилась, что нужно добывать интересную информацию, делиться ей с окружающими.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Повышать </a:t>
            </a:r>
            <a:r>
              <a:rPr lang="ru-RU" dirty="0"/>
              <a:t>и свой интеллект и интеллект тебя окружающих людей. И тогда мир станет красивее и лучше. И будет приятно осознавать, что я  к этому тоже причастна.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60678" y="404664"/>
            <a:ext cx="421093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исследования: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15816" y="1124744"/>
            <a:ext cx="5904656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1) Выбрать область исследования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 Собрать всю необходимую информацию о объекте исследования.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3) Систематизировать собранную информацию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4) Представить результаты в виде диаграмм , презентации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5) Провести опрос  на тему исследования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6) Проанализировать результаты. Сделать вывод о  значении и области применения кусудам.</a:t>
            </a:r>
          </a:p>
          <a:p>
            <a:endParaRPr lang="ru-RU" dirty="0"/>
          </a:p>
        </p:txBody>
      </p:sp>
      <p:pic>
        <p:nvPicPr>
          <p:cNvPr id="1025" name="Picture 1" descr="C:\Users\Ирина\Desktop\конференция\кусудамы\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61834"/>
            <a:ext cx="2098576" cy="2183846"/>
          </a:xfrm>
          <a:prstGeom prst="rect">
            <a:avLst/>
          </a:prstGeom>
          <a:noFill/>
        </p:spPr>
      </p:pic>
      <p:pic>
        <p:nvPicPr>
          <p:cNvPr id="1027" name="Picture 3" descr="C:\Users\Ирина\Desktop\конференция\кусудамы\0008sy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212940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ru-RU" dirty="0" smtClean="0"/>
              <a:t>Методы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5328592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1.Отбор литературы по исследуемому материалу.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2.Систематизация отобранного материала.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3.Опрос респондентов (вопросник прилагается)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4.Исследование опроса, отражение его  в форме диаграмм, презентации.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5.Вывод по результатам   исследования.                  </a:t>
            </a:r>
          </a:p>
          <a:p>
            <a:endParaRPr lang="ru-RU" sz="2400" dirty="0"/>
          </a:p>
        </p:txBody>
      </p:sp>
      <p:pic>
        <p:nvPicPr>
          <p:cNvPr id="20483" name="Picture 3" descr="C:\Users\Ирина\Desktop\конференция\кусудамы\244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9556" y="3429000"/>
            <a:ext cx="3246940" cy="3217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dirty="0" err="1" smtClean="0"/>
              <a:t>Кусудамы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978896" cy="525658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Кусудама</a:t>
            </a:r>
            <a:r>
              <a:rPr lang="ru-RU" dirty="0" smtClean="0"/>
              <a:t> </a:t>
            </a:r>
            <a:r>
              <a:rPr lang="ru-RU" dirty="0"/>
              <a:t>является одним из самых древних и декоративных традиционных японских изделий в технике оригами.  По форме </a:t>
            </a:r>
            <a:r>
              <a:rPr lang="ru-RU" dirty="0" err="1"/>
              <a:t>кусудамы</a:t>
            </a:r>
            <a:r>
              <a:rPr lang="ru-RU" dirty="0"/>
              <a:t> напоминают шарообразные тела и правильные многогранники. Даже  название вызывает живейший интерес.</a:t>
            </a:r>
          </a:p>
          <a:p>
            <a:r>
              <a:rPr lang="ru-RU" dirty="0"/>
              <a:t>“</a:t>
            </a:r>
            <a:r>
              <a:rPr lang="ru-RU" dirty="0" err="1"/>
              <a:t>Кусури</a:t>
            </a:r>
            <a:r>
              <a:rPr lang="ru-RU" dirty="0"/>
              <a:t>” в переводе с японского — “лекарство”, “</a:t>
            </a:r>
            <a:r>
              <a:rPr lang="ru-RU" dirty="0" err="1"/>
              <a:t>тама</a:t>
            </a:r>
            <a:r>
              <a:rPr lang="ru-RU" dirty="0"/>
              <a:t>” — “шар”. Следовательно, слово “</a:t>
            </a:r>
            <a:r>
              <a:rPr lang="ru-RU" dirty="0" err="1"/>
              <a:t>кусудама</a:t>
            </a:r>
            <a:r>
              <a:rPr lang="ru-RU" dirty="0"/>
              <a:t>” можно перевести как “лекарственный шар”.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6136" y="1600200"/>
            <a:ext cx="3180962" cy="27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68971"/>
          </a:xfrm>
        </p:spPr>
        <p:txBody>
          <a:bodyPr/>
          <a:lstStyle/>
          <a:p>
            <a:r>
              <a:rPr lang="ru-RU" dirty="0" err="1" smtClean="0"/>
              <a:t>Кусудамы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842992" cy="4637112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ru-RU" sz="4900" dirty="0" err="1" smtClean="0"/>
              <a:t>Кусудама</a:t>
            </a:r>
            <a:r>
              <a:rPr lang="ru-RU" sz="4900" dirty="0" smtClean="0"/>
              <a:t>— бумажная модель, (обычно это стилизованные цветы, сложенные из квадратного листа бумаги), так что получается тело шарообразной формы.</a:t>
            </a:r>
            <a:endParaRPr lang="ru-RU" sz="49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1202" name="Picture 2" descr="D:\УЧЕБНЫЕ ДОКУМЕНТЫ\УЧЕБНЫЕ МАТЕРИАЛЫ\конференция этого года\кусудамы\sea_urchin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6872" y="1268760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Области применения</a:t>
            </a:r>
            <a:endParaRPr lang="ru-RU" dirty="0"/>
          </a:p>
        </p:txBody>
      </p:sp>
      <p:pic>
        <p:nvPicPr>
          <p:cNvPr id="52226" name="Picture 2" descr="D:\УЧЕБНЫЕ ДОКУМЕНТЫ\УЧЕБНЫЕ МАТЕРИАЛЫ\конференция этого года\кусудамы\01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357298"/>
            <a:ext cx="1857388" cy="2786058"/>
          </a:xfrm>
          <a:prstGeom prst="rect">
            <a:avLst/>
          </a:prstGeom>
          <a:noFill/>
        </p:spPr>
      </p:pic>
      <p:pic>
        <p:nvPicPr>
          <p:cNvPr id="4" name="Picture 2" descr="D:\УЧЕБНЫЕ ДОКУМЕНТЫ\УЧЕБНЫЕ МАТЕРИАЛЫ\конференция этого года\кусудамы\0_68d76_778df24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2331248" cy="3286124"/>
          </a:xfrm>
          <a:prstGeom prst="rect">
            <a:avLst/>
          </a:prstGeom>
          <a:noFill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857496"/>
            <a:ext cx="5093840" cy="382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Какова польза от создания кусудам?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8592" y="1438776"/>
            <a:ext cx="8368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Все чаще в наши дни оригами применяется в педагогике. Детские педагоги и психологи советуют даже в школе включать оригами в процесс обучения, это искусство обладает большим развивающим эффектом.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08436"/>
            <a:ext cx="4988736" cy="374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Занятие оригами оказывает положительное влияние на рост и </a:t>
            </a:r>
            <a:r>
              <a:rPr lang="ru-RU" sz="2800" dirty="0" smtClean="0"/>
              <a:t>более успешную учёбу.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364502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/>
              <a:t>Ведь чтобы получилась красивая фигурка, нужны точность, внимание, сосредоточенность. </a:t>
            </a:r>
            <a:r>
              <a:rPr lang="ru-RU" sz="2500" dirty="0" smtClean="0"/>
              <a:t>Упражняет </a:t>
            </a:r>
            <a:r>
              <a:rPr lang="ru-RU" sz="2500" dirty="0"/>
              <a:t>память, мышление, пространственное воображение, сообразительность.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33" y="29166"/>
            <a:ext cx="4821144" cy="3615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3284984"/>
            <a:ext cx="4736550" cy="355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435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Диаграмма</vt:lpstr>
      <vt:lpstr>Лист</vt:lpstr>
      <vt:lpstr>Исследовательская работа по теме: «Лечебный шар - кусудама»</vt:lpstr>
      <vt:lpstr>  Объект исследования: кусудама и области её применения.  Цель  исследования:  выяснить ,что такое кусудамы,виды кусудам ,области их применения, как они связаны с математикой.   </vt:lpstr>
      <vt:lpstr>Задачи исследования:</vt:lpstr>
      <vt:lpstr>Методы исследования:</vt:lpstr>
      <vt:lpstr>Кусудамы:</vt:lpstr>
      <vt:lpstr>Кусудамы:</vt:lpstr>
      <vt:lpstr>Области применения</vt:lpstr>
      <vt:lpstr>Какова польза от создания кусудам?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Кусудама?</dc:title>
  <dc:creator>Ирина</dc:creator>
  <cp:lastModifiedBy>Пользователь Windows</cp:lastModifiedBy>
  <cp:revision>32</cp:revision>
  <dcterms:created xsi:type="dcterms:W3CDTF">2006-12-31T21:49:52Z</dcterms:created>
  <dcterms:modified xsi:type="dcterms:W3CDTF">2020-03-27T17:04:50Z</dcterms:modified>
</cp:coreProperties>
</file>