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9A92-AD4C-48C3-AB3A-556DB51D0E14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A4CF-2443-4501-A0B4-399D5BF2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DB30-057C-4CD1-850D-751523CB6743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5D25-9692-4A9A-9C15-543BC9B3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A348-6203-45EB-8E39-C464D95CC4EB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8459-3F15-4904-9C14-7B85E6D4E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A064-297C-4623-8796-16D83A9D5951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78DE-2D7D-4B81-9583-140164809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74E8-4B08-4BC4-9149-3B23106A086A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C458-3DEB-44C2-9B97-CAE660376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C80D-084A-4EC6-A2B8-F0EB7C5F52EC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9D33-7F86-4D72-A8D7-4C4DF8910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4C83-3A7A-4165-B890-31B8D37D6573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9F3E-8DF5-47D0-8B80-2643C6F6B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A521-A751-4E1B-BD01-03115C5A5887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9DD2-029F-4A10-9A93-A54159039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32E35-0A2B-4AD8-B0D9-38DCD21D9948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9041-FFA6-46FE-9B65-56FF6D990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0599-DDE6-4E57-8A35-66499EC294FD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2802-3174-4215-80A8-1EF13323E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314D-BB95-45F7-B91C-B5D695736C5C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6BEA-FF29-4152-9940-3CAC439BD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F14B0-E4E8-40BC-8B06-6EC35F46D80A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4EF64B-2652-4834-A4E6-3367F7D4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476250"/>
            <a:ext cx="8132762" cy="12239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животных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76475"/>
            <a:ext cx="532923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4825" y="2060575"/>
            <a:ext cx="328453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Работа иммунной системы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413" r="7944"/>
          <a:stretch>
            <a:fillRect/>
          </a:stretch>
        </p:blipFill>
        <p:spPr>
          <a:xfrm>
            <a:off x="323850" y="908050"/>
            <a:ext cx="8447088" cy="5676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иммунитета</a:t>
            </a:r>
          </a:p>
        </p:txBody>
      </p:sp>
      <p:pic>
        <p:nvPicPr>
          <p:cNvPr id="23554" name="Объект 3" descr="https://arhivurokov.ru/intolimp/html/2017/12/14/i_5a324b38f178e/img_phpGsIhzx_immunitet-8-klass_7.jpg"/>
          <p:cNvPicPr>
            <a:picLocks noGrp="1"/>
          </p:cNvPicPr>
          <p:nvPr>
            <p:ph idx="1"/>
          </p:nvPr>
        </p:nvPicPr>
        <p:blipFill>
          <a:blip r:embed="rId2"/>
          <a:srcRect l="4543" t="18826" r="8588" b="5563"/>
          <a:stretch>
            <a:fillRect/>
          </a:stretch>
        </p:blipFill>
        <p:spPr>
          <a:xfrm>
            <a:off x="107950" y="2060575"/>
            <a:ext cx="8709025" cy="4402138"/>
          </a:xfrm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07950" y="836613"/>
            <a:ext cx="892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зависимости от механизмов зашиты организма различают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также гуморальный и клеточный иммунитет.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Гуморальный иммунитет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обусловливается выработкой в зараженном организме специфических антител,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клеточный иммунитет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— за счет образования специфически реагирующих с возбудителем (антигеном) Т-лимфоцитов.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63562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Причины снижения иммунитета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75945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Иммунная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животных очень резко реагирует на окружающий мир. Как ни странно, у собак и кошек, бывает депрессия и именно она очень сильно подрывает здоровье животному.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период года, снижение иммунитета может происходить из-за кислородного голодания, что происходит вследствие уменьшения количества прогулок.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время года, иммунная система животных слишком сильно реагирует на перепады температур. Резкий мороз или сильный зной, сухость или сырость воздуха, все это не позволяет иммунной системе бороться с вредоносными бактериями.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питания. Иногда животному необходимо менять рацион, добавляя и убирая из него некоторые компоненты. Часто организму собаки или кошки чего-то не хватает, особенно если ему не позволяют кушать на улице траву.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кишечником практически полностью убивают иммунитет, и восстанавливать его приходится долгий период времени.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частых прогулок, активного образа жизни также влияет на здоровье питомцев. Ведь по своей природе она постоянно должна быть в движении, иначе потом животное начинает постоянно болеть.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с помощью медикаментозных препаратов также влияет на собак и кошек. Особенно если их давать не по предписанию врача, а по собственному мнению, которое возникает из-за прочитанной статьи в журнале или совета друзей.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страшно понижение иммунитета у животных?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 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Иммунная система животных влияет на их здоровье в целом. И если ее вовремя не повысить, проблемы могут быть ужасающими. Особенно сильно страдает дыхательная система животных, они могут задыхаться, могут часто болеть простудными заболеваниями. На втором месте находятся заболевания опорно-двигательной системы. Как минимум, животные могут падать на задние лапы, о максимуме даже не хочется говорить. На третьем месте находятся различные заболевания, которые собака подхватывает неизвестно откуда.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самом деле, это очень страшно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опасно, ведь может даже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развиваться рак, который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поражает организм не только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людей, но и кошек, а также собак.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2718" t="16792" r="4770"/>
          <a:stretch>
            <a:fillRect/>
          </a:stretch>
        </p:blipFill>
        <p:spPr bwMode="auto">
          <a:xfrm>
            <a:off x="4071938" y="3429000"/>
            <a:ext cx="48625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/>
          <a:lstStyle/>
          <a:p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Советы по укреплению иммунной системы животного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60988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Ежеминутно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атакуют полчища вирусов, простейших, бактерий, паразитов, грибков. Полностью исключить риски невозможно, а вот снизить вероятность развития того или иного недуга довольно просто – нужно лишь укрепить естественную защиту. Как повысить иммунитет у животного, чтобы любимица радовала семью крепким здоровьем и долголетием?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стоит запомнить простое правило: то, что губит человеческий иммунитет, негативно сказывается и на иммунитете животных. Стрессы, плохая экология, табачный дым, жирная пища, низкая активность – у иммунитета много врагов, но с ними можно и нужно бороться.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68801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ВАКЦИНАЦИЯ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наше все. Многие владельцы опасаются явной провокации иммунитета, и совершенно напрасно – здоровый питомец только выигрывает, «запасаясь» антителами к наиболее распространенным вирусам. О пользе прививок можно говорить очень долго, но важно одно: когда речь заходит о вирусах, эффективное повышение иммунитета у животных без вакцинации невозможно. И хотя привитое животное в редких случаях тоже может заболеть, например,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чумкой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она перенесет недуг легче и выздоровеет быстрее, чем не привитый питомец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 t="8186" r="10982" b="8476"/>
          <a:stretch>
            <a:fillRect/>
          </a:stretch>
        </p:blipFill>
        <p:spPr bwMode="auto">
          <a:xfrm>
            <a:off x="5076825" y="4508500"/>
            <a:ext cx="32861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504825"/>
          </a:xfrm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Советы по укреплению иммунной системы животного</a:t>
            </a:r>
            <a:endParaRPr lang="ru-RU" sz="2600" smtClean="0"/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179388" y="549275"/>
            <a:ext cx="4464050" cy="6119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2. ПИТАНИЕ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качественное и полноценное. Углеводы, жиры, белки, микроэлементы и витамины для иммунитета кошек и собак – это строительный материал и энергия, без которой защитные агенты просто не могут существовать. Если это готовый рацион, то только корма класса «супер-премиум», подходящие по возрасту, степени активности и другим индивидуальным особенностям питомца. Если владелец отдает предпочтение натуральным продуктам, желательно разработать меню совместно с ветеринаром-диетологом.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27651" name="Объект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3. БОРЬБА С ПАРАЗИТАМИ –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кровососущие насекомые и внутренние паразиты вынуждают иммунитет бросать все силы на борьбу с последствиями инвазии: микротравмы, бактерии, продукты жизнедеятельности и т.д. Бессмысленно думать, как поднять иммунитет животному, если питомцу докучают блохи или его кишечник забит гельминтами – все усилия будут напрасны.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221163"/>
            <a:ext cx="364966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08500"/>
            <a:ext cx="37449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561975"/>
          </a:xfrm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Советы по укреплению иммунной системы живот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ного</a:t>
            </a:r>
            <a:endParaRPr lang="ru-RU" sz="2400" smtClean="0"/>
          </a:p>
        </p:txBody>
      </p:sp>
      <p:sp>
        <p:nvSpPr>
          <p:cNvPr id="28674" name="Объект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53609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900" b="1" i="1" smtClean="0">
                <a:latin typeface="Times New Roman" pitchFamily="18" charset="0"/>
                <a:cs typeface="Times New Roman" pitchFamily="18" charset="0"/>
              </a:rPr>
              <a:t>4. ГИГИЕНИЧЕСКИЕ ПРОЦЕДУРЫ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– неотъемлемая часть борьбы за иммунитет. Грязная шерсть, текущие глазки, обилие серы в ушках – идеальная среда для жизнедеятельности грибков и бактерий. Не ленитесь ухаживать за питомцем, поддерживать кожу и шерсть в идеальном состоянии, следить за чистотой слизистых, за состоянием зубов и коготков.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28675" name="Объект 3"/>
          <p:cNvSpPr>
            <a:spLocks noGrp="1"/>
          </p:cNvSpPr>
          <p:nvPr>
            <p:ph sz="half" idx="2"/>
          </p:nvPr>
        </p:nvSpPr>
        <p:spPr>
          <a:xfrm>
            <a:off x="4427538" y="836613"/>
            <a:ext cx="4259262" cy="60213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5. АКТИВНЫЕ ИГРЫ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благотворно влияют на общее состояние, а потому кошка или собака не должна превращаться в украшение интерьера. Слабое сердце, дряблые мышцы, отеки, больные суставы, ожирение, системные заболевания – последствия жизни в качестве «диванной подушки» неизбежно ухудшают иммунитет животного. Низкий иммунитет – частые болезненные состояния, приводящие к хроническим недугам. Это бег по замкнутому кругу, вырваться из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которого просто –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предоставьте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любимице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быть активной!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 b="29720"/>
          <a:stretch>
            <a:fillRect/>
          </a:stretch>
        </p:blipFill>
        <p:spPr bwMode="auto">
          <a:xfrm>
            <a:off x="250825" y="4149725"/>
            <a:ext cx="40068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4232275"/>
            <a:ext cx="287813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Объект 8" descr="https://ds04.infourok.ru/uploads/ex/0b78/000d78f7-0596fd4f/img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532813" cy="60086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435975" cy="56499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– это защитная система в организме млекопитающих, которая работает для уничтожения всех вирусов, бактерий и других агентов, которые попадают из окружающего мира. Если иммунная система животных работает правильно, то она вырабатывает специальные антитела, которые могут уничтожить такие компоненты, как антигены, содержащиеся только в вирусах и посторонних бактериях.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 вырабатываются в крови благодаря кровотоку, распределяются по всему телу. Когда на своем пути они встречают вирусы, они их уничтожают. Когда болезнь полностью выведена из организма, выработка антител уменьшается, но в крови они все равно остаются, в результате чего болезнь не может вернуться вновь.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Виды иммунитета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1" t="1747" r="1878" b="2931"/>
          <a:stretch>
            <a:fillRect/>
          </a:stretch>
        </p:blipFill>
        <p:spPr>
          <a:xfrm>
            <a:off x="944563" y="692150"/>
            <a:ext cx="7589837" cy="59991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892"/>
          <a:stretch>
            <a:fillRect/>
          </a:stretch>
        </p:blipFill>
        <p:spPr>
          <a:xfrm>
            <a:off x="249238" y="381000"/>
            <a:ext cx="8894762" cy="57451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Врожденный иммунитет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88012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 (видовой, наследственный, генетический) иммунитет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невосприимчивость к инфекционным агентам, детерминированная в геноме и проявляемая количеством и порядком расположения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ганглиозидов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определенного типа на поверхности мембран клеток. Этот вид иммунитета свойственен животным определенного вида к определенному возбудителю инфекции и передается из поколения в поколение. Например, лошади не болеют ящуром, крупный рогатый скот — сапом, собаки — чумой свиней, животные — сифилисом и т. д. В основе механизмов врожденного иммунитета к определенным возбудителям лежат отсутствие в клетках организма рецепторов и субстратов, необходимых для адгезии и размножения возбудителя, наличие веществ, блокирующих размножение патогенных микробов. Последние не могут размножаться в организме, и заболевание не возникает. Например,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Brucclla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abortus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размножаться в плаценте только тех видов животных, которые содержат углевод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эритритол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отметить, что естественная невосприимчивость является не только видовым признаком, среди восприимчивых к определенным микробам видов существуют породы, популяции и линии, животных, отличающиеся высокой устойчивостью к данному возбудителю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04813"/>
            <a:ext cx="8964612" cy="5721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Приобретенный иммунитет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88012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приобретенный пассивный иммунитет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иммунитет новорожденных, приобретенный ими за счет поступления плоду от матери антител через плаценту 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трансплацентарный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либо уже после рождения через кишечник с молозивом 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колостральньш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молозивный). У птиц (например, кур) материнские антитела передаются с лецитиновой фракцией желтка 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трансовариальный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Важно отметить, что насыщение кровотока иммунными фракциями новорожденных жвачных, лошадей, свиней происходит в основном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колостральным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путем. В этой связи различают естественно и искусственно вызванный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колостральный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иммунитет. В первом случае иммунитет обусловлен антителами, естественно выработанными в организме матери под воздействием различных антигенов окружающей среды. Во втором случае путем направленной иммунизации организма матери определенными антигенами вырабатываются специфические антитела против определенного возбудителя болезни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приобретенный активный иммунитет может сохраняться 1—2 года, но в некоторых случаях — пожизненно (например, у собак, переболевших чумой, у овец, переболевших оспой). Естественно приобретенный пассивный иммунитет обеспечивает состояние невосприимчивости от нескольких недель до нескольких месяцев.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Приобретенный иммунитет 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Искусственно приобретенный иммунитет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также подразделяют на активный и пассивный. Активный (поствакцинальный) возникает в результате иммунизации животных вакцинами. Вакцинный иммунитет развивается через 7—14 дней и сохраняется от нескольких месяцев до одного года и более. Пассивный иммунитет создается при введении в организм иммунной сыворотки, содержащей специфические антитела против определенного возбудителя болезни. Пассивный иммунитет можно создать и при введении сывороток крови животных-реконвалесцентов (переболевших данной болезнью), например при ящуре. Пассивный иммунитет, как правило, не превышает 15 дней.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3555" t="62270" r="11513" b="6212"/>
          <a:stretch>
            <a:fillRect/>
          </a:stretch>
        </p:blipFill>
        <p:spPr bwMode="auto">
          <a:xfrm>
            <a:off x="1258888" y="4160838"/>
            <a:ext cx="73453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686800" cy="55054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также принято классифицировать по направленности действия защитных механизмов организма на микроорганизмы или их продукты. Различают 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антибактериальный иммунитет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защитные механизмы направлены против патогенного микроба, в результате предотвращается размножение и распространение в нем микроба.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Противовирусный иммунитет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обусловливается выработкой организмом противовирусных антител и механизмами клеточной защиты.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Антитоксический иммунитет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образовании которого бактерии не разрушаются, но вырабатываются антитела, эффективно нейтрализующие токсины в организме больного животного.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при протозойных и гельминтозных заболеваниях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обезвреживание и уничтожение возбудителей болезней.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1224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Иммунитет животных</vt:lpstr>
      <vt:lpstr>Слайд 2</vt:lpstr>
      <vt:lpstr>Виды иммунитета</vt:lpstr>
      <vt:lpstr>Слайд 4</vt:lpstr>
      <vt:lpstr>Врожденный иммунитет </vt:lpstr>
      <vt:lpstr>Слайд 6</vt:lpstr>
      <vt:lpstr>Приобретенный иммунитет </vt:lpstr>
      <vt:lpstr>Приобретенный иммунитет </vt:lpstr>
      <vt:lpstr>Слайд 9</vt:lpstr>
      <vt:lpstr>Работа иммунной системы</vt:lpstr>
      <vt:lpstr>Механизм действия иммунитета</vt:lpstr>
      <vt:lpstr>Причины снижения иммунитета</vt:lpstr>
      <vt:lpstr>Насколько страшно понижение иммунитета у животных?</vt:lpstr>
      <vt:lpstr>Советы по укреплению иммунной системы животного</vt:lpstr>
      <vt:lpstr>Советы по укреплению иммунной системы животного</vt:lpstr>
      <vt:lpstr>Советы по укреплению иммунной системы животного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Преподаватель02</cp:lastModifiedBy>
  <cp:revision>10</cp:revision>
  <dcterms:created xsi:type="dcterms:W3CDTF">2019-02-09T13:52:43Z</dcterms:created>
  <dcterms:modified xsi:type="dcterms:W3CDTF">2020-03-27T05:11:34Z</dcterms:modified>
</cp:coreProperties>
</file>