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89F-5E5A-4D06-BEAD-5526A15D7942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B61E-D5F6-494E-809A-6BF90EF07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8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89F-5E5A-4D06-BEAD-5526A15D7942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B61E-D5F6-494E-809A-6BF90EF07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6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89F-5E5A-4D06-BEAD-5526A15D7942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B61E-D5F6-494E-809A-6BF90EF07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9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89F-5E5A-4D06-BEAD-5526A15D7942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B61E-D5F6-494E-809A-6BF90EF07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3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89F-5E5A-4D06-BEAD-5526A15D7942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B61E-D5F6-494E-809A-6BF90EF07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89F-5E5A-4D06-BEAD-5526A15D7942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B61E-D5F6-494E-809A-6BF90EF07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3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89F-5E5A-4D06-BEAD-5526A15D7942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B61E-D5F6-494E-809A-6BF90EF07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9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89F-5E5A-4D06-BEAD-5526A15D7942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B61E-D5F6-494E-809A-6BF90EF07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89F-5E5A-4D06-BEAD-5526A15D7942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B61E-D5F6-494E-809A-6BF90EF07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33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89F-5E5A-4D06-BEAD-5526A15D7942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B61E-D5F6-494E-809A-6BF90EF07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2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789F-5E5A-4D06-BEAD-5526A15D7942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B61E-D5F6-494E-809A-6BF90EF07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1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789F-5E5A-4D06-BEAD-5526A15D7942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3B61E-D5F6-494E-809A-6BF90EF07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5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3954" y="156754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Муниципальное бюджетное дошкольное образовательное учреждение</a:t>
            </a:r>
          </a:p>
          <a:p>
            <a:r>
              <a:rPr lang="ru-RU" dirty="0" smtClean="0"/>
              <a:t>                    детский сад комбинированного вида № 11 « </a:t>
            </a:r>
            <a:r>
              <a:rPr lang="ru-RU" dirty="0" err="1" smtClean="0"/>
              <a:t>Журавушка</a:t>
            </a:r>
            <a:r>
              <a:rPr lang="ru-RU" dirty="0" smtClean="0"/>
              <a:t>» города Ставрополя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94114" y="1345474"/>
            <a:ext cx="84255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ДЛЯ ПЕДАГОГОВ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 Нетрадиционные пальчиковые игры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как средство развития речи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дошкольников»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0330" y="3918856"/>
            <a:ext cx="3487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                                                                                              воспитатель </a:t>
            </a:r>
            <a:r>
              <a:rPr lang="ru-RU" dirty="0" err="1" smtClean="0"/>
              <a:t>Синина</a:t>
            </a:r>
            <a:r>
              <a:rPr lang="ru-RU" dirty="0" smtClean="0"/>
              <a:t> Н.С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3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94723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9211" y="1"/>
            <a:ext cx="835062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к груди)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вперед)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потрудились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(кулак на кулак),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к груди)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вперед)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узнали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к голове),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Чуть-чуть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«щепоткой»)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к сердцу)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вперед)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дружно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в замок)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аплодисменты).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0320" y="1737360"/>
            <a:ext cx="7302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7463" y="418011"/>
            <a:ext cx="101498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и систематическая работа по развитию мелкой моторики у детей дошкольного возраста способствует формированию интеллектуальных способностей, речевой деятельности, а самое главное, сохранению психического и физического развития ребенка. Всестороннее представление об окружающем предметном мире у человека не может сложиться без тактильно – двигательного восприятия, так как оно лежит в основе чувственного познания. Уровень развития мелкой моторики – один из показателей интеллектуальной готовности к школе и именно в этой области дошкольники испытывают серьезные трудности.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3771" y="496390"/>
            <a:ext cx="1017596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педагогов с видами нетрадиционных пальчиковых игр и их использование в образовательном процессе; формирование речевых навыков у детей посредством использования нетрадиционных пальчиковых игр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Раскрыть актуальность пальчиковой гимнастики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Определить сущность взаимосвязи пальчиковых игр с речевым развитие детей дошкольного возраста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Познакомить участников мастер-класса с эффективными методами использования нетрадиционных техник, способствующих развитию мелкой моторики у детей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3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2674" y="418012"/>
            <a:ext cx="734132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по развитию мелкой моторики рук могут быть</a:t>
            </a:r>
          </a:p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традиционными и нетрадиционными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8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0789" y="979714"/>
            <a:ext cx="849085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это: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с речевым сопровождением и без; самомассаж (поглаживание, разминание); игры - конструкторы, мозаика, шнуровка, игры с вкладышами и т. д.; кукольные театры: пальчиковый, перчаточный, театр теней; игры с бумагой, песком, водой; лепка из глины, теста, пластилина; игры на развитие тактильных ощущений «гладкое – шершавое», «чудесный мешочек» и т. д, и т. п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 кистей и пальцев рук с грецкими орехами, карандашами, массажными щётками; пальчиковые игры, с использованием разнообразного материала: бросовым, природным,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6754" y="300447"/>
            <a:ext cx="83732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игра « Башмачки»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пластмассовые крышки от бутылок ( 2 штуки) и надеваем их, как обувь, на указательный и средний пальцы, « идем» пальцами, как ножками, не отрывая « обувь» от поверхности стола, как бы шаркая. Это игра с речевым сопровождением.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каждого двустишия – смена рук.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Катя туфли потеряла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плакала, искала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другая рука)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крышки пальчики обула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Смела в них вперед шагнула.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 другая рука)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Пошла Катя на прогулку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кривому переулку.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0069"/>
          <a:stretch/>
        </p:blipFill>
        <p:spPr>
          <a:xfrm>
            <a:off x="6035569" y="2573382"/>
            <a:ext cx="5303520" cy="39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817" y="156754"/>
            <a:ext cx="78638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игра « Мальчик –пальчик»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знаем, что есть мячик Су –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массажа ладоней, но мы будем с вами использовать кольцо  Су 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массажа каждого пальчика. Предлагаю взять кольцо и последовательно надевать его на каждый пальчик с помощью речевого сопровождения: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Мальчик –пальчик,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Где ты был ( надеваем кольцо Су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большой палец)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этим братцем в лес ходил, ( надеваем кольцо Су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указательный палец)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этим братцем щи варил, ( надеваем кольцо Су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средний палец)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этим братцем кашу ел ( надеваем кольцо Су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безымянный палец)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этим братцем песни пел ( надеваем кольцо Су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мизинец)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же самое повторяем и пальчиками другой руки.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657" y="1183822"/>
            <a:ext cx="3810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9006" y="156755"/>
            <a:ext cx="664899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массажным ковриком « Травка»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этой игры  я предлагаю провести массаж всей ладони.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Кладем коврик перед собой , ладонями на коврик и делаем на нем движения соответственно тексту: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полянке, на лужайке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скакали зайки ( прыгаем всеми пальцами по коврику)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катались по траве,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хвоста до головы ( протыкаем ладони от основания к кончикам пальцев)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зайцы так скакали,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напрыгались, устали ( «попрыгать» и «лечь» ладонями на коврик)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Мимо змеи проползали,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С добрым утором!» - им сказали ( ладони по очереди ползут как змеи)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гладить и ласкать,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зайчат зайчиха –мать. ( ладони поочередно гладят коврик)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5762" t="13720" r="2469" b="22078"/>
          <a:stretch/>
        </p:blipFill>
        <p:spPr>
          <a:xfrm>
            <a:off x="7223759" y="189412"/>
            <a:ext cx="2978331" cy="2207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1675" t="13001" r="1107" b="25827"/>
          <a:stretch/>
        </p:blipFill>
        <p:spPr>
          <a:xfrm>
            <a:off x="8712923" y="2037920"/>
            <a:ext cx="3291841" cy="2429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5904" t="28000" r="14810" b="10096"/>
          <a:stretch/>
        </p:blipFill>
        <p:spPr>
          <a:xfrm>
            <a:off x="6957586" y="4085495"/>
            <a:ext cx="3611881" cy="24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7384" y="222070"/>
            <a:ext cx="37229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необычный способ нетрадиционных пальчиковых игр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шаги и сенсорные дорожки.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методика хорошо представлена в книге Тимофеевой Е.Ю. и Черновой Е.И. «Пальчиковые шаги».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09" y="222070"/>
            <a:ext cx="5199017" cy="3735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-8937" t="-3852" r="-7266" b="29409"/>
          <a:stretch/>
        </p:blipFill>
        <p:spPr>
          <a:xfrm>
            <a:off x="3730710" y="3236794"/>
            <a:ext cx="4729522" cy="33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773</Words>
  <Application>Microsoft Office PowerPoint</Application>
  <PresentationFormat>Широкоэкранный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Kirikk Tt</dc:creator>
  <cp:lastModifiedBy>Kirikk Tt</cp:lastModifiedBy>
  <cp:revision>6</cp:revision>
  <dcterms:created xsi:type="dcterms:W3CDTF">2020-01-26T17:56:46Z</dcterms:created>
  <dcterms:modified xsi:type="dcterms:W3CDTF">2020-01-26T18:51:53Z</dcterms:modified>
</cp:coreProperties>
</file>