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82" r:id="rId4"/>
    <p:sldId id="280" r:id="rId5"/>
    <p:sldId id="259" r:id="rId6"/>
    <p:sldId id="258" r:id="rId7"/>
    <p:sldId id="270" r:id="rId8"/>
    <p:sldId id="266" r:id="rId9"/>
    <p:sldId id="283" r:id="rId10"/>
    <p:sldId id="264" r:id="rId11"/>
    <p:sldId id="275" r:id="rId12"/>
    <p:sldId id="271" r:id="rId13"/>
    <p:sldId id="262" r:id="rId14"/>
    <p:sldId id="272" r:id="rId15"/>
    <p:sldId id="265" r:id="rId16"/>
    <p:sldId id="268" r:id="rId17"/>
    <p:sldId id="273" r:id="rId18"/>
    <p:sldId id="274" r:id="rId19"/>
    <p:sldId id="276" r:id="rId20"/>
    <p:sldId id="278" r:id="rId21"/>
    <p:sldId id="284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6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4F99-E712-49F7-924F-BDA9BB820042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DBEF-7FA2-4093-B8F9-DF8074DD5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4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DBEF-7FA2-4093-B8F9-DF8074DD52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Овраги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005064"/>
            <a:ext cx="3418720" cy="21922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http://mdregion.ru/news/poisk-v-ovragah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76466"/>
            <a:ext cx="5715040" cy="386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132160" cy="1051560"/>
          </a:xfrm>
        </p:spPr>
        <p:txBody>
          <a:bodyPr/>
          <a:lstStyle/>
          <a:p>
            <a:r>
              <a:rPr lang="ru-RU" dirty="0" smtClean="0"/>
              <a:t>Борьба с оврагами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12776"/>
            <a:ext cx="4474840" cy="4410816"/>
          </a:xfrm>
        </p:spPr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C:\Users\ла ла ла\Desktop\IMG_4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5977014" cy="448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052736"/>
            <a:ext cx="3178696" cy="3762744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</p:txBody>
      </p:sp>
      <p:pic>
        <p:nvPicPr>
          <p:cNvPr id="7170" name="Picture 2" descr="C:\Users\ла ла ла\Desktop\IMG_4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072362" cy="503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4392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ла ла ла\Desktop\IMG_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20" y="1142984"/>
            <a:ext cx="619157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Обсаживают  склоны и вершины оврагов деревьями и кустарниками, засевают травами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а ла ла\Desktop\IMG_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32218"/>
            <a:ext cx="5143536" cy="385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а ла ла\Desktop\IMG_4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858048" cy="514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980728"/>
            <a:ext cx="3250704" cy="4698848"/>
          </a:xfrm>
        </p:spPr>
        <p:txBody>
          <a:bodyPr/>
          <a:lstStyle/>
          <a:p>
            <a:r>
              <a:rPr lang="ru-RU" b="1" dirty="0" smtClean="0"/>
              <a:t>Если не укреплять овраги, вода всё больше будет размывать их дно и склоны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C:\Users\ла ла ла\Desktop\IMG_4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523902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а ла ла\Desktop\IMG_4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715172" cy="503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а ла ла\Desktop\IMG_4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858048" cy="514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а ла ла\Desktop\IMG_4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11" y="642918"/>
            <a:ext cx="666784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928694"/>
          </a:xfrm>
        </p:spPr>
        <p:txBody>
          <a:bodyPr/>
          <a:lstStyle/>
          <a:p>
            <a:r>
              <a:rPr lang="ru-RU" dirty="0" smtClean="0"/>
              <a:t>Экологические субботники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C:\Users\ла ла ла\Desktop\IMG_4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64610"/>
            <a:ext cx="5715040" cy="396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37112"/>
            <a:ext cx="6949400" cy="159792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7998170" cy="54704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Исследовательская работа ученика 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2-ого класса 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МБОУ СОШ с. </a:t>
            </a:r>
            <a:r>
              <a:rPr lang="ru-RU" sz="3200" b="1" dirty="0" err="1" smtClean="0">
                <a:solidFill>
                  <a:schemeClr val="accent1"/>
                </a:solidFill>
              </a:rPr>
              <a:t>Кривле-Илюшкино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муниципального района </a:t>
            </a:r>
            <a:r>
              <a:rPr lang="ru-RU" sz="3200" b="1" dirty="0" err="1" smtClean="0">
                <a:solidFill>
                  <a:schemeClr val="accent1"/>
                </a:solidFill>
              </a:rPr>
              <a:t>Куюргазинский</a:t>
            </a:r>
            <a:r>
              <a:rPr lang="ru-RU" sz="3200" b="1" dirty="0" smtClean="0">
                <a:solidFill>
                  <a:schemeClr val="accent1"/>
                </a:solidFill>
              </a:rPr>
              <a:t> район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Республики Башкортостан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Петрова Богдана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/>
              <a:t>  Руководитель- </a:t>
            </a:r>
            <a:br>
              <a:rPr lang="ru-RU" dirty="0" smtClean="0"/>
            </a:br>
            <a:r>
              <a:rPr lang="ru-RU" dirty="0" smtClean="0"/>
              <a:t>учитель МБОУ СОШ с. </a:t>
            </a:r>
            <a:r>
              <a:rPr lang="ru-RU" dirty="0" err="1" smtClean="0"/>
              <a:t>Кривле-Илюшкино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Федорова Зоя Андреевна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2018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а ла ла\Desktop\IMG_4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785794"/>
            <a:ext cx="6739260" cy="505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 ла ла\Desktop\IMG_3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530225"/>
            <a:ext cx="7143799" cy="511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86808" cy="2214578"/>
          </a:xfrm>
        </p:spPr>
        <p:txBody>
          <a:bodyPr>
            <a:normAutofit fontScale="90000"/>
          </a:bodyPr>
          <a:lstStyle/>
          <a:p>
            <a:r>
              <a:rPr lang="ru-RU" sz="4400" smtClean="0"/>
              <a:t>                </a:t>
            </a:r>
            <a:br>
              <a:rPr lang="ru-RU" sz="4400" smtClean="0"/>
            </a:br>
            <a:r>
              <a:rPr lang="ru-RU" sz="4400"/>
              <a:t/>
            </a:r>
            <a:br>
              <a:rPr lang="ru-RU" sz="440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/>
              <a:t> </a:t>
            </a:r>
            <a:r>
              <a:rPr lang="ru-RU" sz="4400" smtClean="0"/>
              <a:t>               Спасибо  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              за </a:t>
            </a:r>
            <a:br>
              <a:rPr lang="ru-RU" sz="4400" dirty="0" smtClean="0"/>
            </a:br>
            <a:r>
              <a:rPr lang="ru-RU" sz="4400" dirty="0" smtClean="0"/>
              <a:t>                внимание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57201" y="2714620"/>
            <a:ext cx="45719" cy="5000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4071990"/>
            <a:ext cx="8183880" cy="5820750"/>
          </a:xfrm>
        </p:spPr>
        <p:txBody>
          <a:bodyPr>
            <a:normAutofit/>
          </a:bodyPr>
          <a:lstStyle/>
          <a:p>
            <a:r>
              <a:rPr lang="ru-RU" u="sng" dirty="0" smtClean="0"/>
              <a:t>             ЦЕЛЬ И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9884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Цель: изучение причин, влияющих на образование оврагов.</a:t>
            </a:r>
          </a:p>
          <a:p>
            <a:r>
              <a:rPr lang="ru-RU" dirty="0" smtClean="0"/>
              <a:t>Задачи: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. Пронаблюдать места образования оврагов.</a:t>
            </a:r>
          </a:p>
          <a:p>
            <a:r>
              <a:rPr lang="ru-RU" dirty="0" smtClean="0"/>
              <a:t>2. Определить, как образуются овраги на разных видах почвы.</a:t>
            </a:r>
          </a:p>
          <a:p>
            <a:r>
              <a:rPr lang="ru-RU" dirty="0" smtClean="0"/>
              <a:t>3. Предположить пути предотвращения образования оврагов.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3429048"/>
            <a:ext cx="8043890" cy="5463560"/>
          </a:xfrm>
        </p:spPr>
        <p:txBody>
          <a:bodyPr>
            <a:normAutofit/>
          </a:bodyPr>
          <a:lstStyle/>
          <a:p>
            <a:r>
              <a:rPr lang="ru-RU" u="sng" dirty="0" smtClean="0"/>
              <a:t>МЕТОДИКА ВЫПОЛНЕНИЯ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1.Изучить литературу по данному вопросу.</a:t>
            </a:r>
          </a:p>
          <a:p>
            <a:r>
              <a:rPr lang="ru-RU" dirty="0" smtClean="0"/>
              <a:t>2. Пронаблюдать в природе размыв и образование оврагов.</a:t>
            </a:r>
          </a:p>
          <a:p>
            <a:r>
              <a:rPr lang="ru-RU" dirty="0" smtClean="0"/>
              <a:t>3. Провести практические опыты с песком, глиной, землей.</a:t>
            </a:r>
          </a:p>
          <a:p>
            <a:r>
              <a:rPr lang="ru-RU" dirty="0" smtClean="0"/>
              <a:t>4. Проанализировать перспективу работы по борьбе с распространением оврагов.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332656"/>
            <a:ext cx="8183880" cy="18139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i="1" dirty="0" smtClean="0"/>
              <a:t>ОВРАГИ</a:t>
            </a:r>
            <a:r>
              <a:rPr lang="ru-RU" dirty="0" smtClean="0"/>
              <a:t> — глубокие, узкие, крутосклонные и вытянутые рытвины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shamora.info/up2/photo_image/cache/full_gallery/10665.134046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61090"/>
            <a:ext cx="2428892" cy="3239677"/>
          </a:xfrm>
          <a:prstGeom prst="rect">
            <a:avLst/>
          </a:prstGeom>
          <a:noFill/>
        </p:spPr>
      </p:pic>
      <p:pic>
        <p:nvPicPr>
          <p:cNvPr id="21508" name="Picture 4" descr="http://md360.ru/wp-content/uploads/2015/12/afb5c85e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2857500" cy="2143125"/>
          </a:xfrm>
          <a:prstGeom prst="rect">
            <a:avLst/>
          </a:prstGeom>
          <a:noFill/>
        </p:spPr>
      </p:pic>
      <p:pic>
        <p:nvPicPr>
          <p:cNvPr id="21510" name="Picture 6" descr="https://im0-tub-ru.yandex.net/i?id=36104a49671c50d2bc77900869bcd857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677634" cy="177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624736" cy="1051560"/>
          </a:xfrm>
        </p:spPr>
        <p:txBody>
          <a:bodyPr/>
          <a:lstStyle/>
          <a:p>
            <a:r>
              <a:rPr lang="ru-RU" dirty="0" smtClean="0"/>
              <a:t>Как образуется овраг?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340768"/>
            <a:ext cx="432048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Во время сильных дождей или быстрого таяния снега весной почва не может впитывать всю выпавшую на неё воду. Она начинает стекать под уклоном, смывая и унося сначала верхние, а затем более глубокие слои почвы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eros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124744"/>
            <a:ext cx="3888432" cy="507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28728" y="857232"/>
            <a:ext cx="623961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Опыты с различными видами почв</a:t>
            </a:r>
            <a:endParaRPr lang="ru-RU" dirty="0"/>
          </a:p>
        </p:txBody>
      </p:sp>
      <p:pic>
        <p:nvPicPr>
          <p:cNvPr id="4" name="Содержимое 3" descr="hello_html_m578644b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643050"/>
            <a:ext cx="5500726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052736"/>
            <a:ext cx="3178696" cy="3762744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</p:txBody>
      </p:sp>
      <p:pic>
        <p:nvPicPr>
          <p:cNvPr id="4" name="Рисунок 3" descr="hello_html_ma87c46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4" y="1204912"/>
            <a:ext cx="5962671" cy="458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1.Неправильная распашка склонов.</a:t>
            </a:r>
          </a:p>
          <a:p>
            <a:r>
              <a:rPr lang="ru-RU" dirty="0" smtClean="0"/>
              <a:t>2. Заброшенные песчаные, глиняные и угольные карьеры.</a:t>
            </a:r>
          </a:p>
          <a:p>
            <a:r>
              <a:rPr lang="ru-RU" dirty="0" smtClean="0"/>
              <a:t>3.Вытаптывание травяного покрова человеком, животными, транспортными средствами.</a:t>
            </a:r>
          </a:p>
          <a:p>
            <a:r>
              <a:rPr lang="ru-RU" dirty="0" smtClean="0"/>
              <a:t>4.Размыв поверхности земли талыми и дождевыми водами.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</TotalTime>
  <Words>216</Words>
  <Application>Microsoft Office PowerPoint</Application>
  <PresentationFormat>Экран (4:3)</PresentationFormat>
  <Paragraphs>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Овраги</vt:lpstr>
      <vt:lpstr>Презентация PowerPoint</vt:lpstr>
      <vt:lpstr>             ЦЕЛЬ И ЗАДАЧИ. </vt:lpstr>
      <vt:lpstr>МЕТОДИКА ВЫПОЛНЕНИЯ РАБОТЫ. </vt:lpstr>
      <vt:lpstr>ОВРАГИ — глубокие, узкие, крутосклонные и вытянутые рытвины</vt:lpstr>
      <vt:lpstr>Как образуется овраг?</vt:lpstr>
      <vt:lpstr>Опыты с различными видами почв</vt:lpstr>
      <vt:lpstr>Презентация PowerPoint</vt:lpstr>
      <vt:lpstr>Презентация PowerPoint</vt:lpstr>
      <vt:lpstr>Борьба с оврагами</vt:lpstr>
      <vt:lpstr>Презентация PowerPoint</vt:lpstr>
      <vt:lpstr>Презентация PowerPoint</vt:lpstr>
      <vt:lpstr>Обсаживают  склоны и вершины оврагов деревьями и кустарниками, засевают травами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субботники</vt:lpstr>
      <vt:lpstr>Презентация PowerPoint</vt:lpstr>
      <vt:lpstr>Презентация PowerPoint</vt:lpstr>
      <vt:lpstr>                                   Спасибо                       за                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Овраги</dc:title>
  <dc:creator>770</dc:creator>
  <cp:lastModifiedBy>User</cp:lastModifiedBy>
  <cp:revision>26</cp:revision>
  <dcterms:created xsi:type="dcterms:W3CDTF">2011-12-07T04:39:28Z</dcterms:created>
  <dcterms:modified xsi:type="dcterms:W3CDTF">2018-12-23T08:33:20Z</dcterms:modified>
</cp:coreProperties>
</file>