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00" r:id="rId3"/>
    <p:sldId id="302" r:id="rId4"/>
    <p:sldId id="303" r:id="rId5"/>
    <p:sldId id="304" r:id="rId6"/>
    <p:sldId id="305" r:id="rId7"/>
    <p:sldId id="307" r:id="rId8"/>
    <p:sldId id="257" r:id="rId9"/>
    <p:sldId id="263" r:id="rId10"/>
    <p:sldId id="273" r:id="rId11"/>
    <p:sldId id="266" r:id="rId12"/>
    <p:sldId id="269" r:id="rId13"/>
    <p:sldId id="274" r:id="rId14"/>
    <p:sldId id="298" r:id="rId15"/>
    <p:sldId id="30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ктор Лобачев" initials="ВЛ" lastIdx="1" clrIdx="0">
    <p:extLst>
      <p:ext uri="{19B8F6BF-5375-455C-9EA6-DF929625EA0E}">
        <p15:presenceInfo xmlns:p15="http://schemas.microsoft.com/office/powerpoint/2012/main" userId="98b1f0f278558b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33"/>
    <a:srgbClr val="FFFF66"/>
    <a:srgbClr val="0066CC"/>
    <a:srgbClr val="FF3300"/>
    <a:srgbClr val="9933FF"/>
    <a:srgbClr val="9966FF"/>
    <a:srgbClr val="FF5050"/>
    <a:srgbClr val="00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3" autoAdjust="0"/>
    <p:restoredTop sz="88285" autoAdjust="0"/>
  </p:normalViewPr>
  <p:slideViewPr>
    <p:cSldViewPr>
      <p:cViewPr varScale="1">
        <p:scale>
          <a:sx n="74" d="100"/>
          <a:sy n="74" d="100"/>
        </p:scale>
        <p:origin x="12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5153" y="188640"/>
            <a:ext cx="83065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ЦЕНТР УЕДИНЕНИЯ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FF68FA-3AE0-4888-B1BA-C6C75BAB3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9623" y="-401448"/>
            <a:ext cx="3766482" cy="60546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12160" y="3834542"/>
            <a:ext cx="311974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ВЫПОЛНИЛА: воспитатель </a:t>
            </a:r>
          </a:p>
          <a:p>
            <a:pPr algn="r"/>
            <a:r>
              <a:rPr lang="ru-RU" i="1" dirty="0"/>
              <a:t>МДОАУ №30 г. Новотроицк </a:t>
            </a:r>
          </a:p>
          <a:p>
            <a:pPr algn="r"/>
            <a:r>
              <a:rPr lang="ru-RU" i="1" dirty="0"/>
              <a:t>Лобачева Татьяна Николаевна</a:t>
            </a:r>
          </a:p>
          <a:p>
            <a:pPr algn="r"/>
            <a:endParaRPr lang="ru-RU" i="1" dirty="0"/>
          </a:p>
          <a:p>
            <a:pPr algn="ctr"/>
            <a:r>
              <a:rPr lang="ru-RU" sz="1400" i="1" dirty="0"/>
              <a:t>2019-2020 </a:t>
            </a:r>
            <a:r>
              <a:rPr lang="ru-RU" sz="1400" i="1" dirty="0" err="1"/>
              <a:t>уч.год</a:t>
            </a:r>
            <a:endParaRPr lang="ru-RU" sz="14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3" y="4627693"/>
            <a:ext cx="8358914" cy="20617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7" name="Picture 31" descr="http://nachalo4ka.ru/wp-content/uploads/2014/08/020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620688"/>
            <a:ext cx="2088232" cy="2295066"/>
          </a:xfrm>
          <a:prstGeom prst="rect">
            <a:avLst/>
          </a:prstGeom>
          <a:noFill/>
        </p:spPr>
      </p:pic>
      <p:pic>
        <p:nvPicPr>
          <p:cNvPr id="24609" name="Picture 33" descr="http://www.clipartster.com/images/303/clipart-superman-clipart-memorial-day-clipart-batman-clipart-iron-man-tzDUw6-clipar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636912"/>
            <a:ext cx="4104456" cy="884257"/>
          </a:xfrm>
          <a:prstGeom prst="rect">
            <a:avLst/>
          </a:prstGeom>
          <a:noFill/>
        </p:spPr>
      </p:pic>
      <p:pic>
        <p:nvPicPr>
          <p:cNvPr id="24611" name="Picture 35" descr="http://www.clipartster.com/images/303/clipart-superman-clipart-memorial-day-clipart-batman-clipart-iron-man-tzDUw6-clipart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0800000">
            <a:off x="4716016" y="3284984"/>
            <a:ext cx="4125873" cy="792088"/>
          </a:xfrm>
          <a:prstGeom prst="rect">
            <a:avLst/>
          </a:prstGeom>
          <a:noFill/>
        </p:spPr>
      </p:pic>
      <p:pic>
        <p:nvPicPr>
          <p:cNvPr id="24613" name="Picture 37" descr="http://visnik-press.com.ua/wp-content/uploads/2015/12/umbrella-158164_1280-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36096" y="4005064"/>
            <a:ext cx="2546277" cy="239509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9A80B1-4C43-4B31-A803-9BAECBCCD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941" y="2632317"/>
            <a:ext cx="3753606" cy="4320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1A40C8-746D-475B-BE82-AAFCE83D3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968" y="188640"/>
            <a:ext cx="4557920" cy="43924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E94928-394C-421A-8699-39BA80AF75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5085184"/>
            <a:ext cx="4320480" cy="16763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://www.clipartbest.com/cliparts/jTx/EBa/jTxEBaqnc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149080"/>
            <a:ext cx="2109262" cy="2445075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B9AB241-F146-4DDB-B8C4-CC165CE6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774" y="116632"/>
            <a:ext cx="6387682" cy="66247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FD087-1017-41EB-9DF9-D6D91A32B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596993"/>
            <a:ext cx="2109262" cy="366401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0" descr="https://avatanplus.com/files/resources/original/57404aa0efe4d154d32384d7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72200" y="188640"/>
            <a:ext cx="2520280" cy="1368152"/>
          </a:xfrm>
          <a:prstGeom prst="rect">
            <a:avLst/>
          </a:prstGeom>
          <a:noFill/>
        </p:spPr>
      </p:pic>
      <p:pic>
        <p:nvPicPr>
          <p:cNvPr id="24626" name="Picture 50" descr="https://avatanplus.com/files/resources/original/57404aa0efe4d154d32384d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725144"/>
            <a:ext cx="2987824" cy="1905965"/>
          </a:xfrm>
          <a:prstGeom prst="rect">
            <a:avLst/>
          </a:prstGeom>
          <a:noFill/>
        </p:spPr>
      </p:pic>
      <p:pic>
        <p:nvPicPr>
          <p:cNvPr id="24628" name="Picture 52" descr="https://avatanplus.com/files/resources/original/57404aa0efe4d154d32384d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365104"/>
            <a:ext cx="1656184" cy="108012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604E0E-7362-48A6-8AD4-178CC53622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9852" y="1376772"/>
            <a:ext cx="5544616" cy="47525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BD815E-9D7D-4100-95D4-D24B3D9AB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4665"/>
            <a:ext cx="3096344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http://animoving.ru/responder/img/miganie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24544" y="0"/>
            <a:ext cx="3419872" cy="641226"/>
          </a:xfrm>
          <a:prstGeom prst="rect">
            <a:avLst/>
          </a:prstGeom>
          <a:noFill/>
        </p:spPr>
      </p:pic>
      <p:pic>
        <p:nvPicPr>
          <p:cNvPr id="10" name="Picture 12" descr="http://animoving.ru/responder/img/miganie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5816" y="0"/>
            <a:ext cx="3419872" cy="641226"/>
          </a:xfrm>
          <a:prstGeom prst="rect">
            <a:avLst/>
          </a:prstGeom>
          <a:noFill/>
        </p:spPr>
      </p:pic>
      <p:pic>
        <p:nvPicPr>
          <p:cNvPr id="11" name="Picture 12" descr="http://animoving.ru/responder/img/miganie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56176" y="0"/>
            <a:ext cx="3419872" cy="641226"/>
          </a:xfrm>
          <a:prstGeom prst="rect">
            <a:avLst/>
          </a:prstGeom>
          <a:noFill/>
        </p:spPr>
      </p:pic>
      <p:pic>
        <p:nvPicPr>
          <p:cNvPr id="12" name="Picture 12" descr="http://animoving.ru/responder/img/miganie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96552" y="6216774"/>
            <a:ext cx="3419872" cy="641226"/>
          </a:xfrm>
          <a:prstGeom prst="rect">
            <a:avLst/>
          </a:prstGeom>
          <a:noFill/>
        </p:spPr>
      </p:pic>
      <p:pic>
        <p:nvPicPr>
          <p:cNvPr id="13" name="Picture 12" descr="http://animoving.ru/responder/img/miganie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43808" y="6216774"/>
            <a:ext cx="3419872" cy="641226"/>
          </a:xfrm>
          <a:prstGeom prst="rect">
            <a:avLst/>
          </a:prstGeom>
          <a:noFill/>
        </p:spPr>
      </p:pic>
      <p:pic>
        <p:nvPicPr>
          <p:cNvPr id="14" name="Picture 12" descr="http://animoving.ru/responder/img/miganie.gif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168" y="6216774"/>
            <a:ext cx="3419872" cy="64122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D3A551-8BB3-4F0A-AE35-42416131E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676" y="800708"/>
            <a:ext cx="5184576" cy="59766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A023A5-6B34-4C4C-A670-BCBF351C1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119675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http://foneyes.ru/img/picture/Jun/09/a5f32f01916c55f9f527fd8d46ceb1af/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768146"/>
            <a:ext cx="2123728" cy="2089854"/>
          </a:xfrm>
          <a:prstGeom prst="rect">
            <a:avLst/>
          </a:prstGeom>
          <a:noFill/>
        </p:spPr>
      </p:pic>
      <p:pic>
        <p:nvPicPr>
          <p:cNvPr id="6" name="Picture 5" descr="http://foneyes.ru/img/picture/Jun/09/a5f32f01916c55f9f527fd8d46ceb1af/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7055766" y="4732217"/>
            <a:ext cx="2088234" cy="2125783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A90E71C-8666-4861-AA88-E242F8752F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31" y="1556792"/>
            <a:ext cx="6639896" cy="45365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315A9B-178E-4810-8D40-D3E6D4330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116632"/>
            <a:ext cx="7774756" cy="129614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4096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5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8346147" cy="11156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556792"/>
            <a:ext cx="8316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эмоционально комфортной обстановки в группе, сохранение и укрепление психического здоровья детей.</a:t>
            </a:r>
          </a:p>
        </p:txBody>
      </p:sp>
    </p:spTree>
    <p:extLst>
      <p:ext uri="{BB962C8B-B14F-4D97-AF65-F5344CB8AC3E}">
        <p14:creationId xmlns:p14="http://schemas.microsoft.com/office/powerpoint/2010/main" val="1625244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НАПОЛНЕНИЕ«УГОЛКА УЕДИНЕНИЯ»: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124744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Наполнение уголка уединения можно условно разделить на следующие зоны: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«Зона отдыха и отвлечения»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«Зона выброса негативных эмоций»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«Зона создания положительных эмоций»</a:t>
            </a:r>
          </a:p>
        </p:txBody>
      </p:sp>
    </p:spTree>
    <p:extLst>
      <p:ext uri="{BB962C8B-B14F-4D97-AF65-F5344CB8AC3E}">
        <p14:creationId xmlns:p14="http://schemas.microsoft.com/office/powerpoint/2010/main" val="3019085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«Зоне отдыха и отвлечения» содержатся следующие атрибуты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700808"/>
            <a:ext cx="75608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Пуфики, мягкие модули; подушки-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«Семья»; «Детский сад»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игрушки;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Магнитофон/плеер с расслабляющей музыкой, звуками природы;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Тактильный центр (например, корзинка с различными  клубочками, мячи, сундучок-чудес, пазлы, весёлые шнуровки);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Куклы; кукла-клоун;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шнуровки, пластилин, карандаши, фломастеры, раскраски и прочее(все то, что может отвлечь ребенка).</a:t>
            </a:r>
          </a:p>
        </p:txBody>
      </p:sp>
    </p:spTree>
    <p:extLst>
      <p:ext uri="{BB962C8B-B14F-4D97-AF65-F5344CB8AC3E}">
        <p14:creationId xmlns:p14="http://schemas.microsoft.com/office/powerpoint/2010/main" val="308905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60648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«Зоны выброса негативных эмоций»: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556792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Подушка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плакушка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«Спрячь всё плохое»;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настроения;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для крика;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Маски  настроения;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Тучки- настроения;</a:t>
            </a:r>
          </a:p>
        </p:txBody>
      </p:sp>
    </p:spTree>
    <p:extLst>
      <p:ext uri="{BB962C8B-B14F-4D97-AF65-F5344CB8AC3E}">
        <p14:creationId xmlns:p14="http://schemas.microsoft.com/office/powerpoint/2010/main" val="3588923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8640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«Зона создания положительных эмоций»: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Баночка-желаний;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р.н.сказки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добра;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«Детский сад»;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Весёлые шнуровки;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гелевый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пакет для рисования;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Телефон;</a:t>
            </a:r>
          </a:p>
        </p:txBody>
      </p:sp>
    </p:spTree>
    <p:extLst>
      <p:ext uri="{BB962C8B-B14F-4D97-AF65-F5344CB8AC3E}">
        <p14:creationId xmlns:p14="http://schemas.microsoft.com/office/powerpoint/2010/main" val="28856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2" y="764817"/>
            <a:ext cx="8894835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3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1" name="Picture 15" descr="http://www.playcast.ru/uploads/2015/04/13/131471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72408" y="3185592"/>
            <a:ext cx="7344816" cy="734481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F921E5-6133-4520-82CB-3D106F1FE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12968" cy="56166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B84900-313F-47E2-B98E-14CC42C60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0"/>
            <a:ext cx="5832647" cy="908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www.clipartkid.com/images/530/spring-birds-clipart-clipart-panda-free-clipart-images-6C75Nm-clipart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75648" y="4530469"/>
            <a:ext cx="3168352" cy="2327531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005CED-F587-4458-B96F-D69C8B356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564904"/>
            <a:ext cx="5400600" cy="41764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475AFA-4EB2-444B-9833-390465615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98" y="404664"/>
            <a:ext cx="3692946" cy="645333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</TotalTime>
  <Words>211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Nikolay</dc:creator>
  <cp:lastModifiedBy>Пользователь</cp:lastModifiedBy>
  <cp:revision>173</cp:revision>
  <dcterms:created xsi:type="dcterms:W3CDTF">2016-11-13T08:37:44Z</dcterms:created>
  <dcterms:modified xsi:type="dcterms:W3CDTF">2020-11-02T17:58:49Z</dcterms:modified>
</cp:coreProperties>
</file>