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5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285992"/>
            <a:ext cx="8458200" cy="1222375"/>
          </a:xfrm>
        </p:spPr>
        <p:txBody>
          <a:bodyPr>
            <a:normAutofit/>
          </a:bodyPr>
          <a:lstStyle/>
          <a:p>
            <a:r>
              <a:rPr lang="ru-RU" dirty="0" smtClean="0"/>
              <a:t>Тема урока: «Положительные и отрицательные числа»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5105400"/>
            <a:ext cx="6400800" cy="1752600"/>
          </a:xfrm>
        </p:spPr>
        <p:txBody>
          <a:bodyPr/>
          <a:lstStyle/>
          <a:p>
            <a:pPr algn="r"/>
            <a:r>
              <a:rPr lang="ru-RU" dirty="0" smtClean="0"/>
              <a:t>Фёдорова О.С.</a:t>
            </a:r>
          </a:p>
          <a:p>
            <a:pPr algn="r"/>
            <a:r>
              <a:rPr lang="ru-RU" dirty="0" smtClean="0"/>
              <a:t>Учитель математики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615006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Спасибо за урок!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304800" y="6080125"/>
            <a:ext cx="8686800" cy="635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Дан ряд чисел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4,5;  0,5;  3;  -2;  0;  5; 2/3; 4;  3,5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Запишите в тетрадь данный ряд, но первый вариант только натуральные, а второй только дробные.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Какие еще числа мы знаем?</a:t>
            </a:r>
          </a:p>
          <a:p>
            <a:pPr>
              <a:buNone/>
            </a:pPr>
            <a:r>
              <a:rPr lang="ru-RU" dirty="0" smtClean="0"/>
              <a:t>Какие числа остались не задействованными?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Какую температуру показывает термометр?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Т.е.снова появились числа со знаком «+» и «- Когда у нас температура выше нуля мы обозначили знаком +, а ниже нуля знаком -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Используя знаки «+» и «–», запишите:</a:t>
            </a:r>
          </a:p>
          <a:p>
            <a:pPr>
              <a:buNone/>
            </a:pPr>
            <a:r>
              <a:rPr lang="ru-RU" dirty="0" smtClean="0"/>
              <a:t>а) 5° мороза;</a:t>
            </a:r>
          </a:p>
          <a:p>
            <a:pPr>
              <a:buNone/>
            </a:pPr>
            <a:r>
              <a:rPr lang="ru-RU" dirty="0" smtClean="0"/>
              <a:t>б) 15° тепла; </a:t>
            </a:r>
          </a:p>
          <a:p>
            <a:pPr>
              <a:buNone/>
            </a:pPr>
            <a:r>
              <a:rPr lang="ru-RU" dirty="0" smtClean="0"/>
              <a:t>в) доход 132 руб.; </a:t>
            </a:r>
          </a:p>
          <a:p>
            <a:pPr>
              <a:buNone/>
            </a:pPr>
            <a:r>
              <a:rPr lang="ru-RU" dirty="0" smtClean="0"/>
              <a:t>г) расход 2351 руб.;</a:t>
            </a:r>
          </a:p>
          <a:p>
            <a:pPr>
              <a:buNone/>
            </a:pPr>
            <a:r>
              <a:rPr lang="ru-RU" dirty="0" err="1" smtClean="0"/>
              <a:t>д</a:t>
            </a:r>
            <a:r>
              <a:rPr lang="ru-RU" dirty="0" smtClean="0"/>
              <a:t>) проигрыш 5 очков;</a:t>
            </a:r>
          </a:p>
          <a:p>
            <a:pPr>
              <a:buNone/>
            </a:pPr>
            <a:r>
              <a:rPr lang="ru-RU" dirty="0" smtClean="0"/>
              <a:t>е) выигрыш 10 очков.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Птица клест–</a:t>
            </a:r>
            <a:r>
              <a:rPr lang="ru-RU" dirty="0" err="1" smtClean="0"/>
              <a:t>еловик</a:t>
            </a:r>
            <a:r>
              <a:rPr lang="ru-RU" dirty="0" smtClean="0"/>
              <a:t> несет яйца и высиживает птенцов зимой. Даже при температуре воздуха – 35°С в гнезде температура не ниже 14°С. На сколько температура в гнезде выше температуры воздуха?</a:t>
            </a:r>
            <a:endParaRPr lang="ru-RU" dirty="0"/>
          </a:p>
        </p:txBody>
      </p:sp>
      <p:pic>
        <p:nvPicPr>
          <p:cNvPr id="5122" name="Picture 2" descr="C:\Users\admin\Desktop\im-143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43546" y="4180304"/>
            <a:ext cx="3600454" cy="2677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Шмели выдерживают температуру до – 7,8°С, пчелы – выше этой на 1,4°С. Какую температуру выдерживают пчелы?</a:t>
            </a:r>
            <a:endParaRPr lang="ru-RU" dirty="0"/>
          </a:p>
        </p:txBody>
      </p:sp>
      <p:pic>
        <p:nvPicPr>
          <p:cNvPr id="2050" name="Picture 2" descr="C:\Users\admin\Desktop\es21452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167058"/>
            <a:ext cx="5905507" cy="36909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Разминка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Волк и заяц соревновались в беге. Каждый шаг зайца был в 2 раза короче волчьего, но шаги заяц делал в 3 раза чаще, чем волк. Кто победил в соревновании?</a:t>
            </a:r>
            <a:endParaRPr lang="ru-RU" dirty="0"/>
          </a:p>
        </p:txBody>
      </p:sp>
      <p:pic>
        <p:nvPicPr>
          <p:cNvPr id="1026" name="Picture 2" descr="C:\Users\admin\Desktop\sputnikwilk_i_zajac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664" y="3688440"/>
            <a:ext cx="5688632" cy="3310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502602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4000" dirty="0" smtClean="0"/>
              <a:t>Сравните числа – 15 и – 12.</a:t>
            </a:r>
          </a:p>
          <a:p>
            <a:pPr>
              <a:buNone/>
            </a:pPr>
            <a:r>
              <a:rPr lang="ru-RU" sz="4000" dirty="0" smtClean="0"/>
              <a:t>А) – 15 &gt;  – 12;</a:t>
            </a:r>
          </a:p>
          <a:p>
            <a:pPr>
              <a:buNone/>
            </a:pPr>
            <a:r>
              <a:rPr lang="ru-RU" sz="4000" dirty="0" smtClean="0"/>
              <a:t>Б) – 15 &lt;  – 12;</a:t>
            </a:r>
          </a:p>
          <a:p>
            <a:pPr>
              <a:buNone/>
            </a:pPr>
            <a:r>
              <a:rPr lang="ru-RU" sz="4000" dirty="0" smtClean="0"/>
              <a:t>В) – 15 =  – 12.</a:t>
            </a:r>
          </a:p>
          <a:p>
            <a:pPr>
              <a:buNone/>
            </a:pPr>
            <a:r>
              <a:rPr lang="ru-RU" sz="4000" dirty="0" smtClean="0"/>
              <a:t>Найдите сумму чисел – 1,4 и – 1,8.</a:t>
            </a:r>
          </a:p>
          <a:p>
            <a:pPr>
              <a:buNone/>
            </a:pPr>
            <a:r>
              <a:rPr lang="ru-RU" sz="4000" dirty="0" smtClean="0"/>
              <a:t>А) – 0,4;</a:t>
            </a:r>
          </a:p>
          <a:p>
            <a:pPr>
              <a:buNone/>
            </a:pPr>
            <a:r>
              <a:rPr lang="ru-RU" sz="4000" dirty="0" smtClean="0"/>
              <a:t>Б) – 3,2;</a:t>
            </a:r>
          </a:p>
          <a:p>
            <a:pPr>
              <a:buNone/>
            </a:pPr>
            <a:r>
              <a:rPr lang="ru-RU" sz="4000" dirty="0" smtClean="0"/>
              <a:t>В) 0,4;</a:t>
            </a:r>
          </a:p>
          <a:p>
            <a:pPr>
              <a:buNone/>
            </a:pPr>
            <a:r>
              <a:rPr lang="ru-RU" sz="4000" dirty="0" smtClean="0"/>
              <a:t>Г) 3,2.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6" name="Picture 4" descr="C:\Users\admin\Desktop\1285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286124"/>
            <a:ext cx="3167064" cy="3350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Найдите разность чисел – 0,3 и – 0,7.</a:t>
            </a:r>
          </a:p>
          <a:p>
            <a:pPr>
              <a:buNone/>
            </a:pPr>
            <a:r>
              <a:rPr lang="ru-RU" dirty="0" smtClean="0"/>
              <a:t>А) – 0,4;</a:t>
            </a:r>
          </a:p>
          <a:p>
            <a:pPr>
              <a:buNone/>
            </a:pPr>
            <a:r>
              <a:rPr lang="ru-RU" dirty="0" smtClean="0"/>
              <a:t>Б) – 1;</a:t>
            </a:r>
          </a:p>
          <a:p>
            <a:pPr>
              <a:buNone/>
            </a:pPr>
            <a:r>
              <a:rPr lang="ru-RU" dirty="0" smtClean="0"/>
              <a:t>В) 0,4;</a:t>
            </a:r>
          </a:p>
          <a:p>
            <a:pPr>
              <a:buNone/>
            </a:pPr>
            <a:r>
              <a:rPr lang="ru-RU" dirty="0" smtClean="0"/>
              <a:t>Г) 1.</a:t>
            </a:r>
          </a:p>
          <a:p>
            <a:pPr>
              <a:buNone/>
            </a:pPr>
            <a:r>
              <a:rPr lang="ru-RU" dirty="0" smtClean="0"/>
              <a:t>Найдите произведение чисел 0,2 и – 0,4.</a:t>
            </a:r>
          </a:p>
          <a:p>
            <a:pPr>
              <a:buNone/>
            </a:pPr>
            <a:r>
              <a:rPr lang="ru-RU" dirty="0" smtClean="0"/>
              <a:t>А) – 0,08;</a:t>
            </a:r>
          </a:p>
          <a:p>
            <a:pPr>
              <a:buNone/>
            </a:pPr>
            <a:r>
              <a:rPr lang="ru-RU" dirty="0" smtClean="0"/>
              <a:t>Б) – 0,8;</a:t>
            </a:r>
          </a:p>
          <a:p>
            <a:pPr>
              <a:buNone/>
            </a:pPr>
            <a:r>
              <a:rPr lang="ru-RU" dirty="0" smtClean="0"/>
              <a:t>В) – 8;</a:t>
            </a:r>
          </a:p>
          <a:p>
            <a:pPr>
              <a:buNone/>
            </a:pPr>
            <a:r>
              <a:rPr lang="ru-RU" dirty="0" smtClean="0"/>
              <a:t>Г) 0,8.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 заданным координатам изобразить точки на координатной прямой: С(-4) ; Д(2) ; Е(0) ; К(-2), Р(-1\2) .</a:t>
            </a:r>
            <a:endParaRPr lang="ru-RU" dirty="0"/>
          </a:p>
        </p:txBody>
      </p:sp>
      <p:pic>
        <p:nvPicPr>
          <p:cNvPr id="4098" name="Picture 2" descr="C:\Users\admin\Desktop\0_70510_17a5220e_X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143248"/>
            <a:ext cx="2797902" cy="3548064"/>
          </a:xfrm>
          <a:prstGeom prst="rect">
            <a:avLst/>
          </a:prstGeom>
          <a:noFill/>
        </p:spPr>
      </p:pic>
      <p:pic>
        <p:nvPicPr>
          <p:cNvPr id="4099" name="Picture 3" descr="C:\Users\admin\Desktop\vozniknovenie-vselennoi-na-primere-koordinatnoi-pryamo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3357562"/>
            <a:ext cx="5516400" cy="30813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</TotalTime>
  <Words>310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Franklin Gothic Book</vt:lpstr>
      <vt:lpstr>Franklin Gothic Medium</vt:lpstr>
      <vt:lpstr>Wingdings 2</vt:lpstr>
      <vt:lpstr>Трек</vt:lpstr>
      <vt:lpstr>Тема урока: «Положительные и отрицательные числа» </vt:lpstr>
      <vt:lpstr> Дан ряд чисел  4,5;  0,5;  3;  -2;  0;  5; 2/3; 4;  3,5  </vt:lpstr>
      <vt:lpstr>Задание 1</vt:lpstr>
      <vt:lpstr>Задание 2</vt:lpstr>
      <vt:lpstr>Задание 3</vt:lpstr>
      <vt:lpstr>Разминка </vt:lpstr>
      <vt:lpstr>Задание 4</vt:lpstr>
      <vt:lpstr>Презентация PowerPoint</vt:lpstr>
      <vt:lpstr>Задание 5</vt:lpstr>
      <vt:lpstr>Спасибо за урок!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в 6 классе Тема урока: «Положительные и отрицательные числа» </dc:title>
  <dc:creator>Олюшка</dc:creator>
  <cp:lastModifiedBy>Пользователь</cp:lastModifiedBy>
  <cp:revision>9</cp:revision>
  <dcterms:created xsi:type="dcterms:W3CDTF">2015-03-14T17:21:35Z</dcterms:created>
  <dcterms:modified xsi:type="dcterms:W3CDTF">2020-01-21T17:01:12Z</dcterms:modified>
</cp:coreProperties>
</file>