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1" r:id="rId5"/>
    <p:sldId id="268" r:id="rId6"/>
    <p:sldId id="269" r:id="rId7"/>
    <p:sldId id="275" r:id="rId8"/>
    <p:sldId id="267" r:id="rId9"/>
    <p:sldId id="270" r:id="rId10"/>
    <p:sldId id="274" r:id="rId11"/>
    <p:sldId id="264" r:id="rId12"/>
    <p:sldId id="273" r:id="rId13"/>
    <p:sldId id="271" r:id="rId14"/>
    <p:sldId id="258" r:id="rId15"/>
    <p:sldId id="260" r:id="rId16"/>
    <p:sldId id="259" r:id="rId17"/>
    <p:sldId id="265" r:id="rId18"/>
    <p:sldId id="272" r:id="rId19"/>
    <p:sldId id="262" r:id="rId20"/>
    <p:sldId id="263" r:id="rId21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C2EF"/>
    <a:srgbClr val="1C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D6DC678-C548-41F8-A5EE-0C4093853394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EB185E9-DD51-41F8-9D2F-3EC66223D552}">
      <dgm:prSet phldrT="[Текст]"/>
      <dgm:spPr/>
      <dgm:t>
        <a:bodyPr/>
        <a:lstStyle/>
        <a:p>
          <a:r>
            <a:rPr lang="ru-RU" dirty="0" smtClean="0"/>
            <a:t>Этапы проекта </a:t>
          </a:r>
          <a:endParaRPr lang="ru-RU" dirty="0"/>
        </a:p>
      </dgm:t>
    </dgm:pt>
    <dgm:pt modelId="{65CACA47-DBBA-4476-B7C5-E7D4B55A09D5}" type="parTrans" cxnId="{B6893854-09C6-4906-8F45-22A38A210E85}">
      <dgm:prSet/>
      <dgm:spPr/>
      <dgm:t>
        <a:bodyPr/>
        <a:lstStyle/>
        <a:p>
          <a:endParaRPr lang="ru-RU"/>
        </a:p>
      </dgm:t>
    </dgm:pt>
    <dgm:pt modelId="{00392FA1-507B-4A76-AC31-FB925BE3040A}" type="sibTrans" cxnId="{B6893854-09C6-4906-8F45-22A38A210E85}">
      <dgm:prSet/>
      <dgm:spPr/>
      <dgm:t>
        <a:bodyPr/>
        <a:lstStyle/>
        <a:p>
          <a:endParaRPr lang="ru-RU"/>
        </a:p>
      </dgm:t>
    </dgm:pt>
    <dgm:pt modelId="{5DB03F02-6C7B-49EC-823C-97EC470DDEB2}">
      <dgm:prSet phldrT="[Текст]"/>
      <dgm:spPr/>
      <dgm:t>
        <a:bodyPr/>
        <a:lstStyle/>
        <a:p>
          <a:r>
            <a:rPr lang="ru-RU" dirty="0" smtClean="0"/>
            <a:t>Организационный этап</a:t>
          </a:r>
          <a:endParaRPr lang="ru-RU" dirty="0"/>
        </a:p>
      </dgm:t>
    </dgm:pt>
    <dgm:pt modelId="{34E3D78C-3854-4049-AE3B-70DC1A8A4163}" type="parTrans" cxnId="{74A4BD14-6602-4420-B7BC-1A6CB5C73819}">
      <dgm:prSet/>
      <dgm:spPr/>
      <dgm:t>
        <a:bodyPr/>
        <a:lstStyle/>
        <a:p>
          <a:endParaRPr lang="ru-RU"/>
        </a:p>
      </dgm:t>
    </dgm:pt>
    <dgm:pt modelId="{CDF6F6B6-6EEE-4605-AD59-17717759BA28}" type="sibTrans" cxnId="{74A4BD14-6602-4420-B7BC-1A6CB5C73819}">
      <dgm:prSet/>
      <dgm:spPr/>
      <dgm:t>
        <a:bodyPr/>
        <a:lstStyle/>
        <a:p>
          <a:endParaRPr lang="ru-RU"/>
        </a:p>
      </dgm:t>
    </dgm:pt>
    <dgm:pt modelId="{B421FBAB-2EF5-4772-878A-0AAE6B75AE64}">
      <dgm:prSet phldrT="[Текст]"/>
      <dgm:spPr/>
      <dgm:t>
        <a:bodyPr/>
        <a:lstStyle/>
        <a:p>
          <a:r>
            <a:rPr lang="ru-RU" dirty="0" smtClean="0"/>
            <a:t>Продуктивный этап</a:t>
          </a:r>
          <a:endParaRPr lang="ru-RU" dirty="0"/>
        </a:p>
      </dgm:t>
    </dgm:pt>
    <dgm:pt modelId="{9EFBC367-AAD6-445A-BE34-A0861E8327FD}" type="parTrans" cxnId="{7D45AD35-3657-4DFE-9CD3-5014DCE5968F}">
      <dgm:prSet/>
      <dgm:spPr/>
      <dgm:t>
        <a:bodyPr/>
        <a:lstStyle/>
        <a:p>
          <a:endParaRPr lang="ru-RU"/>
        </a:p>
      </dgm:t>
    </dgm:pt>
    <dgm:pt modelId="{4D442C2B-D9AB-44AE-A460-CF48139ED4E2}" type="sibTrans" cxnId="{7D45AD35-3657-4DFE-9CD3-5014DCE5968F}">
      <dgm:prSet/>
      <dgm:spPr/>
      <dgm:t>
        <a:bodyPr/>
        <a:lstStyle/>
        <a:p>
          <a:endParaRPr lang="ru-RU"/>
        </a:p>
      </dgm:t>
    </dgm:pt>
    <dgm:pt modelId="{04165B34-FD47-4CC5-86F4-B3178FECEA71}">
      <dgm:prSet phldrT="[Текст]"/>
      <dgm:spPr/>
      <dgm:t>
        <a:bodyPr/>
        <a:lstStyle/>
        <a:p>
          <a:r>
            <a:rPr lang="ru-RU" dirty="0" smtClean="0"/>
            <a:t>Заключительный  этап</a:t>
          </a:r>
          <a:endParaRPr lang="ru-RU" dirty="0"/>
        </a:p>
      </dgm:t>
    </dgm:pt>
    <dgm:pt modelId="{B61D07B5-9312-4310-B8BD-2802CB6C48AF}" type="parTrans" cxnId="{5003DA86-1B62-4494-A44F-5C76DB33E48F}">
      <dgm:prSet/>
      <dgm:spPr/>
      <dgm:t>
        <a:bodyPr/>
        <a:lstStyle/>
        <a:p>
          <a:endParaRPr lang="ru-RU"/>
        </a:p>
      </dgm:t>
    </dgm:pt>
    <dgm:pt modelId="{5F842630-AFDC-4D77-895F-6A22DC82BD6B}" type="sibTrans" cxnId="{5003DA86-1B62-4494-A44F-5C76DB33E48F}">
      <dgm:prSet/>
      <dgm:spPr/>
      <dgm:t>
        <a:bodyPr/>
        <a:lstStyle/>
        <a:p>
          <a:endParaRPr lang="ru-RU"/>
        </a:p>
      </dgm:t>
    </dgm:pt>
    <dgm:pt modelId="{0F1E6762-E6CF-472F-B4F1-A6DB7F0F146C}" type="pres">
      <dgm:prSet presAssocID="{5D6DC678-C548-41F8-A5EE-0C409385339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C5DFA89-08C7-450D-9FEF-37340241EE05}" type="pres">
      <dgm:prSet presAssocID="{5EB185E9-DD51-41F8-9D2F-3EC66223D552}" presName="hierRoot1" presStyleCnt="0">
        <dgm:presLayoutVars>
          <dgm:hierBranch val="init"/>
        </dgm:presLayoutVars>
      </dgm:prSet>
      <dgm:spPr/>
    </dgm:pt>
    <dgm:pt modelId="{FCC8F0A6-DDEB-4E47-971D-46A69A8D9A0A}" type="pres">
      <dgm:prSet presAssocID="{5EB185E9-DD51-41F8-9D2F-3EC66223D552}" presName="rootComposite1" presStyleCnt="0"/>
      <dgm:spPr/>
    </dgm:pt>
    <dgm:pt modelId="{DCDE4E78-A72C-456C-860E-82CAEE7D1FA8}" type="pres">
      <dgm:prSet presAssocID="{5EB185E9-DD51-41F8-9D2F-3EC66223D55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F373BA-B7AA-477B-978C-5180C443CC40}" type="pres">
      <dgm:prSet presAssocID="{5EB185E9-DD51-41F8-9D2F-3EC66223D55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E082109-BFDF-4140-9A9C-E625A82137F2}" type="pres">
      <dgm:prSet presAssocID="{5EB185E9-DD51-41F8-9D2F-3EC66223D552}" presName="hierChild2" presStyleCnt="0"/>
      <dgm:spPr/>
    </dgm:pt>
    <dgm:pt modelId="{5B6766B1-1385-4710-8DF8-9748EE298FAF}" type="pres">
      <dgm:prSet presAssocID="{34E3D78C-3854-4049-AE3B-70DC1A8A4163}" presName="Name37" presStyleLbl="parChTrans1D2" presStyleIdx="0" presStyleCnt="3"/>
      <dgm:spPr/>
      <dgm:t>
        <a:bodyPr/>
        <a:lstStyle/>
        <a:p>
          <a:endParaRPr lang="ru-RU"/>
        </a:p>
      </dgm:t>
    </dgm:pt>
    <dgm:pt modelId="{E06CEC0E-DBE2-42D6-B205-5E6888AF7D15}" type="pres">
      <dgm:prSet presAssocID="{5DB03F02-6C7B-49EC-823C-97EC470DDEB2}" presName="hierRoot2" presStyleCnt="0">
        <dgm:presLayoutVars>
          <dgm:hierBranch val="init"/>
        </dgm:presLayoutVars>
      </dgm:prSet>
      <dgm:spPr/>
    </dgm:pt>
    <dgm:pt modelId="{54877CEC-1A55-47E9-8683-8DE0677134ED}" type="pres">
      <dgm:prSet presAssocID="{5DB03F02-6C7B-49EC-823C-97EC470DDEB2}" presName="rootComposite" presStyleCnt="0"/>
      <dgm:spPr/>
    </dgm:pt>
    <dgm:pt modelId="{72816A2D-BCA7-42C2-8EC3-29A357E97EA8}" type="pres">
      <dgm:prSet presAssocID="{5DB03F02-6C7B-49EC-823C-97EC470DDEB2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EA4AF88-CB9E-4CF9-B312-2C82A5F5E9C6}" type="pres">
      <dgm:prSet presAssocID="{5DB03F02-6C7B-49EC-823C-97EC470DDEB2}" presName="rootConnector" presStyleLbl="node2" presStyleIdx="0" presStyleCnt="3"/>
      <dgm:spPr/>
      <dgm:t>
        <a:bodyPr/>
        <a:lstStyle/>
        <a:p>
          <a:endParaRPr lang="ru-RU"/>
        </a:p>
      </dgm:t>
    </dgm:pt>
    <dgm:pt modelId="{9CF3FD2D-0DC7-4E36-92B1-46CFB9505B07}" type="pres">
      <dgm:prSet presAssocID="{5DB03F02-6C7B-49EC-823C-97EC470DDEB2}" presName="hierChild4" presStyleCnt="0"/>
      <dgm:spPr/>
    </dgm:pt>
    <dgm:pt modelId="{97D358C3-F46D-4CD7-99C2-78B711848706}" type="pres">
      <dgm:prSet presAssocID="{5DB03F02-6C7B-49EC-823C-97EC470DDEB2}" presName="hierChild5" presStyleCnt="0"/>
      <dgm:spPr/>
    </dgm:pt>
    <dgm:pt modelId="{80E91D8D-5D61-42B3-B0DB-B66F625584D4}" type="pres">
      <dgm:prSet presAssocID="{9EFBC367-AAD6-445A-BE34-A0861E8327FD}" presName="Name37" presStyleLbl="parChTrans1D2" presStyleIdx="1" presStyleCnt="3"/>
      <dgm:spPr/>
      <dgm:t>
        <a:bodyPr/>
        <a:lstStyle/>
        <a:p>
          <a:endParaRPr lang="ru-RU"/>
        </a:p>
      </dgm:t>
    </dgm:pt>
    <dgm:pt modelId="{D0737123-2BC6-45B4-97DF-4E5EB13D6487}" type="pres">
      <dgm:prSet presAssocID="{B421FBAB-2EF5-4772-878A-0AAE6B75AE64}" presName="hierRoot2" presStyleCnt="0">
        <dgm:presLayoutVars>
          <dgm:hierBranch val="init"/>
        </dgm:presLayoutVars>
      </dgm:prSet>
      <dgm:spPr/>
    </dgm:pt>
    <dgm:pt modelId="{A21733DA-79B6-4611-B50D-E62D5D0409C8}" type="pres">
      <dgm:prSet presAssocID="{B421FBAB-2EF5-4772-878A-0AAE6B75AE64}" presName="rootComposite" presStyleCnt="0"/>
      <dgm:spPr/>
    </dgm:pt>
    <dgm:pt modelId="{6023CFD4-8DE2-4D9D-A514-B6970322FDF9}" type="pres">
      <dgm:prSet presAssocID="{B421FBAB-2EF5-4772-878A-0AAE6B75AE64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F9418B9-C429-414B-8728-A2630BCF008F}" type="pres">
      <dgm:prSet presAssocID="{B421FBAB-2EF5-4772-878A-0AAE6B75AE64}" presName="rootConnector" presStyleLbl="node2" presStyleIdx="1" presStyleCnt="3"/>
      <dgm:spPr/>
      <dgm:t>
        <a:bodyPr/>
        <a:lstStyle/>
        <a:p>
          <a:endParaRPr lang="ru-RU"/>
        </a:p>
      </dgm:t>
    </dgm:pt>
    <dgm:pt modelId="{D83E543A-9004-4AA6-A386-B0759F6D41BB}" type="pres">
      <dgm:prSet presAssocID="{B421FBAB-2EF5-4772-878A-0AAE6B75AE64}" presName="hierChild4" presStyleCnt="0"/>
      <dgm:spPr/>
    </dgm:pt>
    <dgm:pt modelId="{17C9EB83-1E7D-411B-B50B-6D9B7474A744}" type="pres">
      <dgm:prSet presAssocID="{B421FBAB-2EF5-4772-878A-0AAE6B75AE64}" presName="hierChild5" presStyleCnt="0"/>
      <dgm:spPr/>
    </dgm:pt>
    <dgm:pt modelId="{4554A649-EBF1-4191-8C37-8C4F515BA53A}" type="pres">
      <dgm:prSet presAssocID="{B61D07B5-9312-4310-B8BD-2802CB6C48AF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AE97487-322F-4149-99F9-8FABF6499D8A}" type="pres">
      <dgm:prSet presAssocID="{04165B34-FD47-4CC5-86F4-B3178FECEA71}" presName="hierRoot2" presStyleCnt="0">
        <dgm:presLayoutVars>
          <dgm:hierBranch val="init"/>
        </dgm:presLayoutVars>
      </dgm:prSet>
      <dgm:spPr/>
    </dgm:pt>
    <dgm:pt modelId="{2E50B6CC-33A7-44DD-B9AA-E770D0FCCEE1}" type="pres">
      <dgm:prSet presAssocID="{04165B34-FD47-4CC5-86F4-B3178FECEA71}" presName="rootComposite" presStyleCnt="0"/>
      <dgm:spPr/>
    </dgm:pt>
    <dgm:pt modelId="{B3B3BD8C-FB34-4064-983B-9BAF06A822DA}" type="pres">
      <dgm:prSet presAssocID="{04165B34-FD47-4CC5-86F4-B3178FECEA7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AA3C014-CF0F-4531-876F-1F2437F0CD7F}" type="pres">
      <dgm:prSet presAssocID="{04165B34-FD47-4CC5-86F4-B3178FECEA71}" presName="rootConnector" presStyleLbl="node2" presStyleIdx="2" presStyleCnt="3"/>
      <dgm:spPr/>
      <dgm:t>
        <a:bodyPr/>
        <a:lstStyle/>
        <a:p>
          <a:endParaRPr lang="ru-RU"/>
        </a:p>
      </dgm:t>
    </dgm:pt>
    <dgm:pt modelId="{A060A840-EC86-4C04-8F05-5799EB1C774E}" type="pres">
      <dgm:prSet presAssocID="{04165B34-FD47-4CC5-86F4-B3178FECEA71}" presName="hierChild4" presStyleCnt="0"/>
      <dgm:spPr/>
    </dgm:pt>
    <dgm:pt modelId="{BBF949E5-48D3-4F25-A0AE-6EDE582CB5A0}" type="pres">
      <dgm:prSet presAssocID="{04165B34-FD47-4CC5-86F4-B3178FECEA71}" presName="hierChild5" presStyleCnt="0"/>
      <dgm:spPr/>
    </dgm:pt>
    <dgm:pt modelId="{577FA1A7-B69F-4BDE-B9EC-B279A4434AA8}" type="pres">
      <dgm:prSet presAssocID="{5EB185E9-DD51-41F8-9D2F-3EC66223D552}" presName="hierChild3" presStyleCnt="0"/>
      <dgm:spPr/>
    </dgm:pt>
  </dgm:ptLst>
  <dgm:cxnLst>
    <dgm:cxn modelId="{99C37547-A302-48A3-A257-5D90939F4CFC}" type="presOf" srcId="{5EB185E9-DD51-41F8-9D2F-3EC66223D552}" destId="{DCDE4E78-A72C-456C-860E-82CAEE7D1FA8}" srcOrd="0" destOrd="0" presId="urn:microsoft.com/office/officeart/2005/8/layout/orgChart1"/>
    <dgm:cxn modelId="{9383B411-9BCA-4891-8758-9926234B49DA}" type="presOf" srcId="{34E3D78C-3854-4049-AE3B-70DC1A8A4163}" destId="{5B6766B1-1385-4710-8DF8-9748EE298FAF}" srcOrd="0" destOrd="0" presId="urn:microsoft.com/office/officeart/2005/8/layout/orgChart1"/>
    <dgm:cxn modelId="{A89FF9C6-C34B-4B91-8B8C-A7D3F5D6C9C2}" type="presOf" srcId="{B421FBAB-2EF5-4772-878A-0AAE6B75AE64}" destId="{6023CFD4-8DE2-4D9D-A514-B6970322FDF9}" srcOrd="0" destOrd="0" presId="urn:microsoft.com/office/officeart/2005/8/layout/orgChart1"/>
    <dgm:cxn modelId="{1A7F930A-DEE4-4D07-8B47-7BD33DD01952}" type="presOf" srcId="{5EB185E9-DD51-41F8-9D2F-3EC66223D552}" destId="{6CF373BA-B7AA-477B-978C-5180C443CC40}" srcOrd="1" destOrd="0" presId="urn:microsoft.com/office/officeart/2005/8/layout/orgChart1"/>
    <dgm:cxn modelId="{B6893854-09C6-4906-8F45-22A38A210E85}" srcId="{5D6DC678-C548-41F8-A5EE-0C4093853394}" destId="{5EB185E9-DD51-41F8-9D2F-3EC66223D552}" srcOrd="0" destOrd="0" parTransId="{65CACA47-DBBA-4476-B7C5-E7D4B55A09D5}" sibTransId="{00392FA1-507B-4A76-AC31-FB925BE3040A}"/>
    <dgm:cxn modelId="{DE4CB9E8-968C-4563-A8A9-FDB1AEAF1661}" type="presOf" srcId="{5D6DC678-C548-41F8-A5EE-0C4093853394}" destId="{0F1E6762-E6CF-472F-B4F1-A6DB7F0F146C}" srcOrd="0" destOrd="0" presId="urn:microsoft.com/office/officeart/2005/8/layout/orgChart1"/>
    <dgm:cxn modelId="{00F41AAB-C0BE-4F47-8A9A-6E59A6B26704}" type="presOf" srcId="{5DB03F02-6C7B-49EC-823C-97EC470DDEB2}" destId="{DEA4AF88-CB9E-4CF9-B312-2C82A5F5E9C6}" srcOrd="1" destOrd="0" presId="urn:microsoft.com/office/officeart/2005/8/layout/orgChart1"/>
    <dgm:cxn modelId="{7D45AD35-3657-4DFE-9CD3-5014DCE5968F}" srcId="{5EB185E9-DD51-41F8-9D2F-3EC66223D552}" destId="{B421FBAB-2EF5-4772-878A-0AAE6B75AE64}" srcOrd="1" destOrd="0" parTransId="{9EFBC367-AAD6-445A-BE34-A0861E8327FD}" sibTransId="{4D442C2B-D9AB-44AE-A460-CF48139ED4E2}"/>
    <dgm:cxn modelId="{2BE71BA2-2F7A-4BDD-BFCF-518C090FC596}" type="presOf" srcId="{5DB03F02-6C7B-49EC-823C-97EC470DDEB2}" destId="{72816A2D-BCA7-42C2-8EC3-29A357E97EA8}" srcOrd="0" destOrd="0" presId="urn:microsoft.com/office/officeart/2005/8/layout/orgChart1"/>
    <dgm:cxn modelId="{74A4BD14-6602-4420-B7BC-1A6CB5C73819}" srcId="{5EB185E9-DD51-41F8-9D2F-3EC66223D552}" destId="{5DB03F02-6C7B-49EC-823C-97EC470DDEB2}" srcOrd="0" destOrd="0" parTransId="{34E3D78C-3854-4049-AE3B-70DC1A8A4163}" sibTransId="{CDF6F6B6-6EEE-4605-AD59-17717759BA28}"/>
    <dgm:cxn modelId="{77454DE1-BAA6-4013-86DD-6B62CB41583E}" type="presOf" srcId="{B61D07B5-9312-4310-B8BD-2802CB6C48AF}" destId="{4554A649-EBF1-4191-8C37-8C4F515BA53A}" srcOrd="0" destOrd="0" presId="urn:microsoft.com/office/officeart/2005/8/layout/orgChart1"/>
    <dgm:cxn modelId="{4D86C5CB-6404-4967-A27C-6302DEB07A77}" type="presOf" srcId="{9EFBC367-AAD6-445A-BE34-A0861E8327FD}" destId="{80E91D8D-5D61-42B3-B0DB-B66F625584D4}" srcOrd="0" destOrd="0" presId="urn:microsoft.com/office/officeart/2005/8/layout/orgChart1"/>
    <dgm:cxn modelId="{5003DA86-1B62-4494-A44F-5C76DB33E48F}" srcId="{5EB185E9-DD51-41F8-9D2F-3EC66223D552}" destId="{04165B34-FD47-4CC5-86F4-B3178FECEA71}" srcOrd="2" destOrd="0" parTransId="{B61D07B5-9312-4310-B8BD-2802CB6C48AF}" sibTransId="{5F842630-AFDC-4D77-895F-6A22DC82BD6B}"/>
    <dgm:cxn modelId="{4B698429-7B9D-48CC-B5EF-C34D671B44F5}" type="presOf" srcId="{04165B34-FD47-4CC5-86F4-B3178FECEA71}" destId="{B3B3BD8C-FB34-4064-983B-9BAF06A822DA}" srcOrd="0" destOrd="0" presId="urn:microsoft.com/office/officeart/2005/8/layout/orgChart1"/>
    <dgm:cxn modelId="{230DFF65-ADEB-439D-8B65-F927323678D9}" type="presOf" srcId="{B421FBAB-2EF5-4772-878A-0AAE6B75AE64}" destId="{DF9418B9-C429-414B-8728-A2630BCF008F}" srcOrd="1" destOrd="0" presId="urn:microsoft.com/office/officeart/2005/8/layout/orgChart1"/>
    <dgm:cxn modelId="{55B20971-79D0-4AEE-A040-B84847B439CF}" type="presOf" srcId="{04165B34-FD47-4CC5-86F4-B3178FECEA71}" destId="{DAA3C014-CF0F-4531-876F-1F2437F0CD7F}" srcOrd="1" destOrd="0" presId="urn:microsoft.com/office/officeart/2005/8/layout/orgChart1"/>
    <dgm:cxn modelId="{9F8D3842-9DA4-4BC9-8F9F-65E6EBB51047}" type="presParOf" srcId="{0F1E6762-E6CF-472F-B4F1-A6DB7F0F146C}" destId="{CC5DFA89-08C7-450D-9FEF-37340241EE05}" srcOrd="0" destOrd="0" presId="urn:microsoft.com/office/officeart/2005/8/layout/orgChart1"/>
    <dgm:cxn modelId="{83271CEB-1806-4F19-8435-632AD8C23AA4}" type="presParOf" srcId="{CC5DFA89-08C7-450D-9FEF-37340241EE05}" destId="{FCC8F0A6-DDEB-4E47-971D-46A69A8D9A0A}" srcOrd="0" destOrd="0" presId="urn:microsoft.com/office/officeart/2005/8/layout/orgChart1"/>
    <dgm:cxn modelId="{932813E3-C499-45DA-BC6D-57A9D90A4817}" type="presParOf" srcId="{FCC8F0A6-DDEB-4E47-971D-46A69A8D9A0A}" destId="{DCDE4E78-A72C-456C-860E-82CAEE7D1FA8}" srcOrd="0" destOrd="0" presId="urn:microsoft.com/office/officeart/2005/8/layout/orgChart1"/>
    <dgm:cxn modelId="{36799798-085D-41F1-96B1-0763882B4CE8}" type="presParOf" srcId="{FCC8F0A6-DDEB-4E47-971D-46A69A8D9A0A}" destId="{6CF373BA-B7AA-477B-978C-5180C443CC40}" srcOrd="1" destOrd="0" presId="urn:microsoft.com/office/officeart/2005/8/layout/orgChart1"/>
    <dgm:cxn modelId="{AB32E708-7981-40EB-9897-16E54545DE4B}" type="presParOf" srcId="{CC5DFA89-08C7-450D-9FEF-37340241EE05}" destId="{1E082109-BFDF-4140-9A9C-E625A82137F2}" srcOrd="1" destOrd="0" presId="urn:microsoft.com/office/officeart/2005/8/layout/orgChart1"/>
    <dgm:cxn modelId="{74E810EB-EB18-421B-8332-BF98A268BE3B}" type="presParOf" srcId="{1E082109-BFDF-4140-9A9C-E625A82137F2}" destId="{5B6766B1-1385-4710-8DF8-9748EE298FAF}" srcOrd="0" destOrd="0" presId="urn:microsoft.com/office/officeart/2005/8/layout/orgChart1"/>
    <dgm:cxn modelId="{6712A550-7D98-4715-921E-32C02438CC2B}" type="presParOf" srcId="{1E082109-BFDF-4140-9A9C-E625A82137F2}" destId="{E06CEC0E-DBE2-42D6-B205-5E6888AF7D15}" srcOrd="1" destOrd="0" presId="urn:microsoft.com/office/officeart/2005/8/layout/orgChart1"/>
    <dgm:cxn modelId="{58F6E997-C383-4B8A-A20A-00DE073C3BE6}" type="presParOf" srcId="{E06CEC0E-DBE2-42D6-B205-5E6888AF7D15}" destId="{54877CEC-1A55-47E9-8683-8DE0677134ED}" srcOrd="0" destOrd="0" presId="urn:microsoft.com/office/officeart/2005/8/layout/orgChart1"/>
    <dgm:cxn modelId="{A0C27DA1-18B5-48C8-B5EA-36B24C89EC7A}" type="presParOf" srcId="{54877CEC-1A55-47E9-8683-8DE0677134ED}" destId="{72816A2D-BCA7-42C2-8EC3-29A357E97EA8}" srcOrd="0" destOrd="0" presId="urn:microsoft.com/office/officeart/2005/8/layout/orgChart1"/>
    <dgm:cxn modelId="{CCBDAEFE-5E04-4D2D-B7D0-E496245EA797}" type="presParOf" srcId="{54877CEC-1A55-47E9-8683-8DE0677134ED}" destId="{DEA4AF88-CB9E-4CF9-B312-2C82A5F5E9C6}" srcOrd="1" destOrd="0" presId="urn:microsoft.com/office/officeart/2005/8/layout/orgChart1"/>
    <dgm:cxn modelId="{EE6A4770-F000-401A-BB5B-1F8A77A77605}" type="presParOf" srcId="{E06CEC0E-DBE2-42D6-B205-5E6888AF7D15}" destId="{9CF3FD2D-0DC7-4E36-92B1-46CFB9505B07}" srcOrd="1" destOrd="0" presId="urn:microsoft.com/office/officeart/2005/8/layout/orgChart1"/>
    <dgm:cxn modelId="{3888B156-E906-49F3-AF88-2FDA8C94E70E}" type="presParOf" srcId="{E06CEC0E-DBE2-42D6-B205-5E6888AF7D15}" destId="{97D358C3-F46D-4CD7-99C2-78B711848706}" srcOrd="2" destOrd="0" presId="urn:microsoft.com/office/officeart/2005/8/layout/orgChart1"/>
    <dgm:cxn modelId="{7B822201-9CC2-4FFA-9B2C-4D13759DFC96}" type="presParOf" srcId="{1E082109-BFDF-4140-9A9C-E625A82137F2}" destId="{80E91D8D-5D61-42B3-B0DB-B66F625584D4}" srcOrd="2" destOrd="0" presId="urn:microsoft.com/office/officeart/2005/8/layout/orgChart1"/>
    <dgm:cxn modelId="{FD0A0122-61F3-47E7-BD3D-C69585621EEA}" type="presParOf" srcId="{1E082109-BFDF-4140-9A9C-E625A82137F2}" destId="{D0737123-2BC6-45B4-97DF-4E5EB13D6487}" srcOrd="3" destOrd="0" presId="urn:microsoft.com/office/officeart/2005/8/layout/orgChart1"/>
    <dgm:cxn modelId="{82E82E24-7BEB-4421-B877-C42979A4320B}" type="presParOf" srcId="{D0737123-2BC6-45B4-97DF-4E5EB13D6487}" destId="{A21733DA-79B6-4611-B50D-E62D5D0409C8}" srcOrd="0" destOrd="0" presId="urn:microsoft.com/office/officeart/2005/8/layout/orgChart1"/>
    <dgm:cxn modelId="{C8135E8B-F92E-43C6-96CF-03D1727A79CC}" type="presParOf" srcId="{A21733DA-79B6-4611-B50D-E62D5D0409C8}" destId="{6023CFD4-8DE2-4D9D-A514-B6970322FDF9}" srcOrd="0" destOrd="0" presId="urn:microsoft.com/office/officeart/2005/8/layout/orgChart1"/>
    <dgm:cxn modelId="{2878672F-863E-4751-8DBF-19BCCCF92D4B}" type="presParOf" srcId="{A21733DA-79B6-4611-B50D-E62D5D0409C8}" destId="{DF9418B9-C429-414B-8728-A2630BCF008F}" srcOrd="1" destOrd="0" presId="urn:microsoft.com/office/officeart/2005/8/layout/orgChart1"/>
    <dgm:cxn modelId="{BD505076-34B6-491C-B315-4B70C72CD4B2}" type="presParOf" srcId="{D0737123-2BC6-45B4-97DF-4E5EB13D6487}" destId="{D83E543A-9004-4AA6-A386-B0759F6D41BB}" srcOrd="1" destOrd="0" presId="urn:microsoft.com/office/officeart/2005/8/layout/orgChart1"/>
    <dgm:cxn modelId="{51C3ED83-BFA8-4A67-91C5-B052EE37A597}" type="presParOf" srcId="{D0737123-2BC6-45B4-97DF-4E5EB13D6487}" destId="{17C9EB83-1E7D-411B-B50B-6D9B7474A744}" srcOrd="2" destOrd="0" presId="urn:microsoft.com/office/officeart/2005/8/layout/orgChart1"/>
    <dgm:cxn modelId="{85CA8F8D-431C-4CD4-94DD-44FDD7BCF9D5}" type="presParOf" srcId="{1E082109-BFDF-4140-9A9C-E625A82137F2}" destId="{4554A649-EBF1-4191-8C37-8C4F515BA53A}" srcOrd="4" destOrd="0" presId="urn:microsoft.com/office/officeart/2005/8/layout/orgChart1"/>
    <dgm:cxn modelId="{EE369DCF-B9BB-4D47-9C5A-763254CD586A}" type="presParOf" srcId="{1E082109-BFDF-4140-9A9C-E625A82137F2}" destId="{AAE97487-322F-4149-99F9-8FABF6499D8A}" srcOrd="5" destOrd="0" presId="urn:microsoft.com/office/officeart/2005/8/layout/orgChart1"/>
    <dgm:cxn modelId="{4AA767E1-98C7-4927-9DC7-FCCF8F78FAD5}" type="presParOf" srcId="{AAE97487-322F-4149-99F9-8FABF6499D8A}" destId="{2E50B6CC-33A7-44DD-B9AA-E770D0FCCEE1}" srcOrd="0" destOrd="0" presId="urn:microsoft.com/office/officeart/2005/8/layout/orgChart1"/>
    <dgm:cxn modelId="{FDB8CD12-81D7-4753-8103-711329793AB4}" type="presParOf" srcId="{2E50B6CC-33A7-44DD-B9AA-E770D0FCCEE1}" destId="{B3B3BD8C-FB34-4064-983B-9BAF06A822DA}" srcOrd="0" destOrd="0" presId="urn:microsoft.com/office/officeart/2005/8/layout/orgChart1"/>
    <dgm:cxn modelId="{6BCD68B0-F56B-4F58-8835-E377F697667A}" type="presParOf" srcId="{2E50B6CC-33A7-44DD-B9AA-E770D0FCCEE1}" destId="{DAA3C014-CF0F-4531-876F-1F2437F0CD7F}" srcOrd="1" destOrd="0" presId="urn:microsoft.com/office/officeart/2005/8/layout/orgChart1"/>
    <dgm:cxn modelId="{AE781488-16CB-435F-B75D-64480E095C18}" type="presParOf" srcId="{AAE97487-322F-4149-99F9-8FABF6499D8A}" destId="{A060A840-EC86-4C04-8F05-5799EB1C774E}" srcOrd="1" destOrd="0" presId="urn:microsoft.com/office/officeart/2005/8/layout/orgChart1"/>
    <dgm:cxn modelId="{78A1CADE-FF38-4962-902E-844B7839E9DF}" type="presParOf" srcId="{AAE97487-322F-4149-99F9-8FABF6499D8A}" destId="{BBF949E5-48D3-4F25-A0AE-6EDE582CB5A0}" srcOrd="2" destOrd="0" presId="urn:microsoft.com/office/officeart/2005/8/layout/orgChart1"/>
    <dgm:cxn modelId="{80A74D2A-CA4F-491F-AF56-013CF134347C}" type="presParOf" srcId="{CC5DFA89-08C7-450D-9FEF-37340241EE05}" destId="{577FA1A7-B69F-4BDE-B9EC-B279A4434A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F82663-10DA-4A51-ABE5-1BDFFE9BC3F7}" type="doc">
      <dgm:prSet loTypeId="urn:microsoft.com/office/officeart/2005/8/layout/vProcess5" loCatId="process" qsTypeId="urn:microsoft.com/office/officeart/2005/8/quickstyle/simple1" qsCatId="simple" csTypeId="urn:microsoft.com/office/officeart/2005/8/colors/colorful1#5" csCatId="colorful" phldr="1"/>
      <dgm:spPr/>
      <dgm:t>
        <a:bodyPr/>
        <a:lstStyle/>
        <a:p>
          <a:endParaRPr lang="ru-RU"/>
        </a:p>
      </dgm:t>
    </dgm:pt>
    <dgm:pt modelId="{6C1D13F2-A5B6-4BA5-BAC6-673BA2DEDC0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Организационный этап</a:t>
          </a:r>
          <a:endParaRPr lang="ru-RU" sz="2000" b="1" dirty="0">
            <a:solidFill>
              <a:schemeClr val="tx1"/>
            </a:solidFill>
          </a:endParaRPr>
        </a:p>
      </dgm:t>
    </dgm:pt>
    <dgm:pt modelId="{F7B71D83-AA6F-47D4-B958-DA4ECBAAE59C}" type="parTrans" cxnId="{32ED229D-A992-4463-B675-9B5807AF89BE}">
      <dgm:prSet/>
      <dgm:spPr/>
      <dgm:t>
        <a:bodyPr/>
        <a:lstStyle/>
        <a:p>
          <a:endParaRPr lang="ru-RU"/>
        </a:p>
      </dgm:t>
    </dgm:pt>
    <dgm:pt modelId="{20A8B8AB-CB96-4184-B397-5104AA3DF628}" type="sibTrans" cxnId="{32ED229D-A992-4463-B675-9B5807AF89BE}">
      <dgm:prSet/>
      <dgm:spPr/>
      <dgm:t>
        <a:bodyPr/>
        <a:lstStyle/>
        <a:p>
          <a:endParaRPr lang="ru-RU"/>
        </a:p>
      </dgm:t>
    </dgm:pt>
    <dgm:pt modelId="{9C33CCD3-8812-4B58-AE4A-802BE1EC4E87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Составление плана проведения проекта </a:t>
          </a:r>
          <a:endParaRPr lang="ru-RU" dirty="0">
            <a:solidFill>
              <a:schemeClr val="tx1"/>
            </a:solidFill>
          </a:endParaRPr>
        </a:p>
      </dgm:t>
    </dgm:pt>
    <dgm:pt modelId="{A5B93A4E-4A7D-43BE-8A6F-2E76E886623A}" type="parTrans" cxnId="{DA0AA1B5-18D8-472F-87AD-6C0EE67CACF9}">
      <dgm:prSet/>
      <dgm:spPr/>
      <dgm:t>
        <a:bodyPr/>
        <a:lstStyle/>
        <a:p>
          <a:endParaRPr lang="ru-RU"/>
        </a:p>
      </dgm:t>
    </dgm:pt>
    <dgm:pt modelId="{A0A1315E-4F0B-4DE1-BE01-B4E4843931AC}" type="sibTrans" cxnId="{DA0AA1B5-18D8-472F-87AD-6C0EE67CACF9}">
      <dgm:prSet/>
      <dgm:spPr/>
      <dgm:t>
        <a:bodyPr/>
        <a:lstStyle/>
        <a:p>
          <a:endParaRPr lang="ru-RU"/>
        </a:p>
      </dgm:t>
    </dgm:pt>
    <dgm:pt modelId="{CF217546-42C7-4AFB-8ECF-8DF532308AAB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Участие специалистов</a:t>
          </a:r>
          <a:endParaRPr lang="ru-RU" dirty="0">
            <a:solidFill>
              <a:schemeClr val="tx1"/>
            </a:solidFill>
          </a:endParaRPr>
        </a:p>
      </dgm:t>
    </dgm:pt>
    <dgm:pt modelId="{77F32F26-CA90-403A-8AF9-A149B07B0638}" type="parTrans" cxnId="{48E1A629-F806-47E0-A4CE-30349AA1F19B}">
      <dgm:prSet/>
      <dgm:spPr/>
      <dgm:t>
        <a:bodyPr/>
        <a:lstStyle/>
        <a:p>
          <a:endParaRPr lang="ru-RU"/>
        </a:p>
      </dgm:t>
    </dgm:pt>
    <dgm:pt modelId="{481569F3-02A9-4100-9F95-F2ED292FE4C5}" type="sibTrans" cxnId="{48E1A629-F806-47E0-A4CE-30349AA1F19B}">
      <dgm:prSet/>
      <dgm:spPr/>
      <dgm:t>
        <a:bodyPr/>
        <a:lstStyle/>
        <a:p>
          <a:endParaRPr lang="ru-RU"/>
        </a:p>
      </dgm:t>
    </dgm:pt>
    <dgm:pt modelId="{E82B1B51-F74A-44E6-96AA-BB530888E58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Подготовка материала </a:t>
          </a:r>
          <a:endParaRPr lang="ru-RU" dirty="0">
            <a:solidFill>
              <a:schemeClr val="tx1"/>
            </a:solidFill>
          </a:endParaRPr>
        </a:p>
      </dgm:t>
    </dgm:pt>
    <dgm:pt modelId="{62272A2F-30FC-41DA-A544-455BA4374EE3}" type="sibTrans" cxnId="{51408E86-DF5C-499C-B603-91A6498F15C2}">
      <dgm:prSet/>
      <dgm:spPr/>
      <dgm:t>
        <a:bodyPr/>
        <a:lstStyle/>
        <a:p>
          <a:endParaRPr lang="ru-RU"/>
        </a:p>
      </dgm:t>
    </dgm:pt>
    <dgm:pt modelId="{FF1715E9-9795-4CD3-B622-F19BF16CFB2F}" type="parTrans" cxnId="{51408E86-DF5C-499C-B603-91A6498F15C2}">
      <dgm:prSet/>
      <dgm:spPr/>
      <dgm:t>
        <a:bodyPr/>
        <a:lstStyle/>
        <a:p>
          <a:endParaRPr lang="ru-RU"/>
        </a:p>
      </dgm:t>
    </dgm:pt>
    <dgm:pt modelId="{66B8DFD8-CD85-4AB7-BD27-5867EDE221D6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Роль родителей в реализации проекта</a:t>
          </a:r>
          <a:endParaRPr lang="ru-RU" dirty="0">
            <a:solidFill>
              <a:schemeClr val="tx1"/>
            </a:solidFill>
          </a:endParaRPr>
        </a:p>
      </dgm:t>
    </dgm:pt>
    <dgm:pt modelId="{27000598-3530-45AB-AADF-7EEBFCCD8883}" type="parTrans" cxnId="{8A748998-059E-4B2E-A633-8A5065B04AD2}">
      <dgm:prSet/>
      <dgm:spPr/>
      <dgm:t>
        <a:bodyPr/>
        <a:lstStyle/>
        <a:p>
          <a:endParaRPr lang="ru-RU"/>
        </a:p>
      </dgm:t>
    </dgm:pt>
    <dgm:pt modelId="{86B49ECB-F6AE-422A-B05C-9FE45BF2655D}" type="sibTrans" cxnId="{8A748998-059E-4B2E-A633-8A5065B04AD2}">
      <dgm:prSet/>
      <dgm:spPr/>
      <dgm:t>
        <a:bodyPr/>
        <a:lstStyle/>
        <a:p>
          <a:endParaRPr lang="ru-RU"/>
        </a:p>
      </dgm:t>
    </dgm:pt>
    <dgm:pt modelId="{E07E8998-1579-4AA7-BB0D-4341AF0C2469}" type="pres">
      <dgm:prSet presAssocID="{A1F82663-10DA-4A51-ABE5-1BDFFE9BC3F7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F07CB2-5E36-41AB-B9DA-13B9A878B2D9}" type="pres">
      <dgm:prSet presAssocID="{A1F82663-10DA-4A51-ABE5-1BDFFE9BC3F7}" presName="dummyMaxCanvas" presStyleCnt="0">
        <dgm:presLayoutVars/>
      </dgm:prSet>
      <dgm:spPr/>
    </dgm:pt>
    <dgm:pt modelId="{D7189E82-B85A-45DC-AAA8-ECA2F91F91D3}" type="pres">
      <dgm:prSet presAssocID="{A1F82663-10DA-4A51-ABE5-1BDFFE9BC3F7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527792-7708-4298-96B8-7BEA46542840}" type="pres">
      <dgm:prSet presAssocID="{A1F82663-10DA-4A51-ABE5-1BDFFE9BC3F7}" presName="FiveNodes_2" presStyleLbl="node1" presStyleIdx="1" presStyleCnt="5" custLinFactX="-36996" custLinFactNeighborX="-100000" custLinFactNeighborY="223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777CF4-ECE7-4990-8285-B17281BFA6BB}" type="pres">
      <dgm:prSet presAssocID="{A1F82663-10DA-4A51-ABE5-1BDFFE9BC3F7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BBB872-E350-475B-A6D0-615E82F715A1}" type="pres">
      <dgm:prSet presAssocID="{A1F82663-10DA-4A51-ABE5-1BDFFE9BC3F7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6856CA-9C70-48AC-B432-ECACF9B43611}" type="pres">
      <dgm:prSet presAssocID="{A1F82663-10DA-4A51-ABE5-1BDFFE9BC3F7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3A62FE-2872-4BEA-9EBC-290B54FEF369}" type="pres">
      <dgm:prSet presAssocID="{A1F82663-10DA-4A51-ABE5-1BDFFE9BC3F7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E37583-15C9-4CB6-B72A-C0599B1545FD}" type="pres">
      <dgm:prSet presAssocID="{A1F82663-10DA-4A51-ABE5-1BDFFE9BC3F7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53054A-1889-4792-83A6-E68AA332F997}" type="pres">
      <dgm:prSet presAssocID="{A1F82663-10DA-4A51-ABE5-1BDFFE9BC3F7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95FFAE-B18F-448D-A4EF-79BD0A85BC76}" type="pres">
      <dgm:prSet presAssocID="{A1F82663-10DA-4A51-ABE5-1BDFFE9BC3F7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B06FCF-720E-4FF5-8C41-FCF60FFF3316}" type="pres">
      <dgm:prSet presAssocID="{A1F82663-10DA-4A51-ABE5-1BDFFE9BC3F7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5C8ECC-659E-4E40-BDEF-B8A8726349A4}" type="pres">
      <dgm:prSet presAssocID="{A1F82663-10DA-4A51-ABE5-1BDFFE9BC3F7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46C1F5-D8FB-4363-81AF-76DF5EE5BB4B}" type="pres">
      <dgm:prSet presAssocID="{A1F82663-10DA-4A51-ABE5-1BDFFE9BC3F7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77DD85-932D-4703-9FD5-8119982F4485}" type="pres">
      <dgm:prSet presAssocID="{A1F82663-10DA-4A51-ABE5-1BDFFE9BC3F7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6C8CC3-B5E1-4A8E-AECC-41F9545A2D11}" type="pres">
      <dgm:prSet presAssocID="{A1F82663-10DA-4A51-ABE5-1BDFFE9BC3F7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C6244-EB06-4FA3-B2B7-29AF344EA5C3}" type="presOf" srcId="{6C1D13F2-A5B6-4BA5-BAC6-673BA2DEDC05}" destId="{D7189E82-B85A-45DC-AAA8-ECA2F91F91D3}" srcOrd="0" destOrd="0" presId="urn:microsoft.com/office/officeart/2005/8/layout/vProcess5"/>
    <dgm:cxn modelId="{9B0674F7-4AC7-4B19-B13A-FC88B0EA55E8}" type="presOf" srcId="{66B8DFD8-CD85-4AB7-BD27-5867EDE221D6}" destId="{EFBBB872-E350-475B-A6D0-615E82F715A1}" srcOrd="0" destOrd="0" presId="urn:microsoft.com/office/officeart/2005/8/layout/vProcess5"/>
    <dgm:cxn modelId="{DA0AA1B5-18D8-472F-87AD-6C0EE67CACF9}" srcId="{A1F82663-10DA-4A51-ABE5-1BDFFE9BC3F7}" destId="{9C33CCD3-8812-4B58-AE4A-802BE1EC4E87}" srcOrd="1" destOrd="0" parTransId="{A5B93A4E-4A7D-43BE-8A6F-2E76E886623A}" sibTransId="{A0A1315E-4F0B-4DE1-BE01-B4E4843931AC}"/>
    <dgm:cxn modelId="{8E9F6C22-7231-41F3-85F7-2C4879934A5E}" type="presOf" srcId="{9C33CCD3-8812-4B58-AE4A-802BE1EC4E87}" destId="{5A527792-7708-4298-96B8-7BEA46542840}" srcOrd="0" destOrd="0" presId="urn:microsoft.com/office/officeart/2005/8/layout/vProcess5"/>
    <dgm:cxn modelId="{6F75A315-1F7F-4523-BC20-2A046DB15A5A}" type="presOf" srcId="{A1F82663-10DA-4A51-ABE5-1BDFFE9BC3F7}" destId="{E07E8998-1579-4AA7-BB0D-4341AF0C2469}" srcOrd="0" destOrd="0" presId="urn:microsoft.com/office/officeart/2005/8/layout/vProcess5"/>
    <dgm:cxn modelId="{51E19CEF-1B62-45F4-908B-5AE262DCBC15}" type="presOf" srcId="{86B49ECB-F6AE-422A-B05C-9FE45BF2655D}" destId="{9895FFAE-B18F-448D-A4EF-79BD0A85BC76}" srcOrd="0" destOrd="0" presId="urn:microsoft.com/office/officeart/2005/8/layout/vProcess5"/>
    <dgm:cxn modelId="{3A6B4CEF-24F5-403B-898F-2A7326297F0F}" type="presOf" srcId="{6C1D13F2-A5B6-4BA5-BAC6-673BA2DEDC05}" destId="{B3B06FCF-720E-4FF5-8C41-FCF60FFF3316}" srcOrd="1" destOrd="0" presId="urn:microsoft.com/office/officeart/2005/8/layout/vProcess5"/>
    <dgm:cxn modelId="{9BDA7DF0-55FC-4133-AEC5-C2C7F8A0EB8D}" type="presOf" srcId="{481569F3-02A9-4100-9F95-F2ED292FE4C5}" destId="{EC53054A-1889-4792-83A6-E68AA332F997}" srcOrd="0" destOrd="0" presId="urn:microsoft.com/office/officeart/2005/8/layout/vProcess5"/>
    <dgm:cxn modelId="{A61CB01F-681E-4914-8C55-96804F42B9C5}" type="presOf" srcId="{CF217546-42C7-4AFB-8ECF-8DF532308AAB}" destId="{E846C1F5-D8FB-4363-81AF-76DF5EE5BB4B}" srcOrd="1" destOrd="0" presId="urn:microsoft.com/office/officeart/2005/8/layout/vProcess5"/>
    <dgm:cxn modelId="{8A748998-059E-4B2E-A633-8A5065B04AD2}" srcId="{A1F82663-10DA-4A51-ABE5-1BDFFE9BC3F7}" destId="{66B8DFD8-CD85-4AB7-BD27-5867EDE221D6}" srcOrd="3" destOrd="0" parTransId="{27000598-3530-45AB-AADF-7EEBFCCD8883}" sibTransId="{86B49ECB-F6AE-422A-B05C-9FE45BF2655D}"/>
    <dgm:cxn modelId="{F56F5213-11F3-4C43-996A-8783F28F2845}" type="presOf" srcId="{E82B1B51-F74A-44E6-96AA-BB530888E58F}" destId="{F36856CA-9C70-48AC-B432-ECACF9B43611}" srcOrd="0" destOrd="0" presId="urn:microsoft.com/office/officeart/2005/8/layout/vProcess5"/>
    <dgm:cxn modelId="{51408E86-DF5C-499C-B603-91A6498F15C2}" srcId="{A1F82663-10DA-4A51-ABE5-1BDFFE9BC3F7}" destId="{E82B1B51-F74A-44E6-96AA-BB530888E58F}" srcOrd="4" destOrd="0" parTransId="{FF1715E9-9795-4CD3-B622-F19BF16CFB2F}" sibTransId="{62272A2F-30FC-41DA-A544-455BA4374EE3}"/>
    <dgm:cxn modelId="{1A18F747-BBFC-4C6D-810B-D4E33AEF387D}" type="presOf" srcId="{CF217546-42C7-4AFB-8ECF-8DF532308AAB}" destId="{08777CF4-ECE7-4990-8285-B17281BFA6BB}" srcOrd="0" destOrd="0" presId="urn:microsoft.com/office/officeart/2005/8/layout/vProcess5"/>
    <dgm:cxn modelId="{F1702DB2-FF7E-472F-B014-27EE2070BD5E}" type="presOf" srcId="{66B8DFD8-CD85-4AB7-BD27-5867EDE221D6}" destId="{4877DD85-932D-4703-9FD5-8119982F4485}" srcOrd="1" destOrd="0" presId="urn:microsoft.com/office/officeart/2005/8/layout/vProcess5"/>
    <dgm:cxn modelId="{4A569FCF-41E2-4FB4-A2FA-5A8490CDC4A7}" type="presOf" srcId="{A0A1315E-4F0B-4DE1-BE01-B4E4843931AC}" destId="{2BE37583-15C9-4CB6-B72A-C0599B1545FD}" srcOrd="0" destOrd="0" presId="urn:microsoft.com/office/officeart/2005/8/layout/vProcess5"/>
    <dgm:cxn modelId="{2EAD2D63-F9D0-4D0F-B1A0-9B785050A449}" type="presOf" srcId="{20A8B8AB-CB96-4184-B397-5104AA3DF628}" destId="{2F3A62FE-2872-4BEA-9EBC-290B54FEF369}" srcOrd="0" destOrd="0" presId="urn:microsoft.com/office/officeart/2005/8/layout/vProcess5"/>
    <dgm:cxn modelId="{48E1A629-F806-47E0-A4CE-30349AA1F19B}" srcId="{A1F82663-10DA-4A51-ABE5-1BDFFE9BC3F7}" destId="{CF217546-42C7-4AFB-8ECF-8DF532308AAB}" srcOrd="2" destOrd="0" parTransId="{77F32F26-CA90-403A-8AF9-A149B07B0638}" sibTransId="{481569F3-02A9-4100-9F95-F2ED292FE4C5}"/>
    <dgm:cxn modelId="{32ED229D-A992-4463-B675-9B5807AF89BE}" srcId="{A1F82663-10DA-4A51-ABE5-1BDFFE9BC3F7}" destId="{6C1D13F2-A5B6-4BA5-BAC6-673BA2DEDC05}" srcOrd="0" destOrd="0" parTransId="{F7B71D83-AA6F-47D4-B958-DA4ECBAAE59C}" sibTransId="{20A8B8AB-CB96-4184-B397-5104AA3DF628}"/>
    <dgm:cxn modelId="{CDE0EF8E-0031-43E7-8EDA-FF499F69C3BA}" type="presOf" srcId="{9C33CCD3-8812-4B58-AE4A-802BE1EC4E87}" destId="{665C8ECC-659E-4E40-BDEF-B8A8726349A4}" srcOrd="1" destOrd="0" presId="urn:microsoft.com/office/officeart/2005/8/layout/vProcess5"/>
    <dgm:cxn modelId="{CB880C71-9CFA-49A0-9CD1-3D27E7925FB7}" type="presOf" srcId="{E82B1B51-F74A-44E6-96AA-BB530888E58F}" destId="{E96C8CC3-B5E1-4A8E-AECC-41F9545A2D11}" srcOrd="1" destOrd="0" presId="urn:microsoft.com/office/officeart/2005/8/layout/vProcess5"/>
    <dgm:cxn modelId="{723D20C9-A0F6-43D1-8EA9-BE60BF3753EC}" type="presParOf" srcId="{E07E8998-1579-4AA7-BB0D-4341AF0C2469}" destId="{8CF07CB2-5E36-41AB-B9DA-13B9A878B2D9}" srcOrd="0" destOrd="0" presId="urn:microsoft.com/office/officeart/2005/8/layout/vProcess5"/>
    <dgm:cxn modelId="{54CAE9F5-33D3-42EE-A6AF-DC3661CED57A}" type="presParOf" srcId="{E07E8998-1579-4AA7-BB0D-4341AF0C2469}" destId="{D7189E82-B85A-45DC-AAA8-ECA2F91F91D3}" srcOrd="1" destOrd="0" presId="urn:microsoft.com/office/officeart/2005/8/layout/vProcess5"/>
    <dgm:cxn modelId="{436EC873-B926-4C2E-BF05-892880D80DDD}" type="presParOf" srcId="{E07E8998-1579-4AA7-BB0D-4341AF0C2469}" destId="{5A527792-7708-4298-96B8-7BEA46542840}" srcOrd="2" destOrd="0" presId="urn:microsoft.com/office/officeart/2005/8/layout/vProcess5"/>
    <dgm:cxn modelId="{21FED34A-4F89-44B5-AA24-CBDEC664BE3C}" type="presParOf" srcId="{E07E8998-1579-4AA7-BB0D-4341AF0C2469}" destId="{08777CF4-ECE7-4990-8285-B17281BFA6BB}" srcOrd="3" destOrd="0" presId="urn:microsoft.com/office/officeart/2005/8/layout/vProcess5"/>
    <dgm:cxn modelId="{F7355405-DE4E-4DFF-865B-DE396F086ADD}" type="presParOf" srcId="{E07E8998-1579-4AA7-BB0D-4341AF0C2469}" destId="{EFBBB872-E350-475B-A6D0-615E82F715A1}" srcOrd="4" destOrd="0" presId="urn:microsoft.com/office/officeart/2005/8/layout/vProcess5"/>
    <dgm:cxn modelId="{E8756D7A-6997-4C76-ABE4-A01EB1F130B5}" type="presParOf" srcId="{E07E8998-1579-4AA7-BB0D-4341AF0C2469}" destId="{F36856CA-9C70-48AC-B432-ECACF9B43611}" srcOrd="5" destOrd="0" presId="urn:microsoft.com/office/officeart/2005/8/layout/vProcess5"/>
    <dgm:cxn modelId="{36081D0D-1E5C-46AB-84BD-4BD270CE1B37}" type="presParOf" srcId="{E07E8998-1579-4AA7-BB0D-4341AF0C2469}" destId="{2F3A62FE-2872-4BEA-9EBC-290B54FEF369}" srcOrd="6" destOrd="0" presId="urn:microsoft.com/office/officeart/2005/8/layout/vProcess5"/>
    <dgm:cxn modelId="{BAF5D4B1-E7C5-47AD-8FD7-238C69D3F2AF}" type="presParOf" srcId="{E07E8998-1579-4AA7-BB0D-4341AF0C2469}" destId="{2BE37583-15C9-4CB6-B72A-C0599B1545FD}" srcOrd="7" destOrd="0" presId="urn:microsoft.com/office/officeart/2005/8/layout/vProcess5"/>
    <dgm:cxn modelId="{00491D21-E3B1-4892-8942-21B45040D860}" type="presParOf" srcId="{E07E8998-1579-4AA7-BB0D-4341AF0C2469}" destId="{EC53054A-1889-4792-83A6-E68AA332F997}" srcOrd="8" destOrd="0" presId="urn:microsoft.com/office/officeart/2005/8/layout/vProcess5"/>
    <dgm:cxn modelId="{3F6D3E34-3573-4524-96EE-9E8AAF7AEC62}" type="presParOf" srcId="{E07E8998-1579-4AA7-BB0D-4341AF0C2469}" destId="{9895FFAE-B18F-448D-A4EF-79BD0A85BC76}" srcOrd="9" destOrd="0" presId="urn:microsoft.com/office/officeart/2005/8/layout/vProcess5"/>
    <dgm:cxn modelId="{900FD839-532E-4C21-93C0-1C630A209D20}" type="presParOf" srcId="{E07E8998-1579-4AA7-BB0D-4341AF0C2469}" destId="{B3B06FCF-720E-4FF5-8C41-FCF60FFF3316}" srcOrd="10" destOrd="0" presId="urn:microsoft.com/office/officeart/2005/8/layout/vProcess5"/>
    <dgm:cxn modelId="{FD0005F8-43EC-4CD2-8949-38B78A5BBC38}" type="presParOf" srcId="{E07E8998-1579-4AA7-BB0D-4341AF0C2469}" destId="{665C8ECC-659E-4E40-BDEF-B8A8726349A4}" srcOrd="11" destOrd="0" presId="urn:microsoft.com/office/officeart/2005/8/layout/vProcess5"/>
    <dgm:cxn modelId="{A0D8D180-D985-40B8-B64D-718103BA0676}" type="presParOf" srcId="{E07E8998-1579-4AA7-BB0D-4341AF0C2469}" destId="{E846C1F5-D8FB-4363-81AF-76DF5EE5BB4B}" srcOrd="12" destOrd="0" presId="urn:microsoft.com/office/officeart/2005/8/layout/vProcess5"/>
    <dgm:cxn modelId="{38253C23-B926-48C5-8F5D-36220C582A4D}" type="presParOf" srcId="{E07E8998-1579-4AA7-BB0D-4341AF0C2469}" destId="{4877DD85-932D-4703-9FD5-8119982F4485}" srcOrd="13" destOrd="0" presId="urn:microsoft.com/office/officeart/2005/8/layout/vProcess5"/>
    <dgm:cxn modelId="{1DDC8E1A-7A5F-4CC8-92CF-98A77B70226D}" type="presParOf" srcId="{E07E8998-1579-4AA7-BB0D-4341AF0C2469}" destId="{E96C8CC3-B5E1-4A8E-AECC-41F9545A2D1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FF5C2E-1E92-4676-90AD-AB14199B24EB}" type="doc">
      <dgm:prSet loTypeId="urn:microsoft.com/office/officeart/2005/8/layout/process5" loCatId="process" qsTypeId="urn:microsoft.com/office/officeart/2005/8/quickstyle/simple1" qsCatId="simple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D53F70DD-19EB-4C8F-A5C6-73AFC7203126}">
      <dgm:prSet phldrT="[Текст]"/>
      <dgm:spPr/>
      <dgm:t>
        <a:bodyPr/>
        <a:lstStyle/>
        <a:p>
          <a:r>
            <a:rPr lang="ru-RU" dirty="0" smtClean="0"/>
            <a:t>Продуктивный этап</a:t>
          </a:r>
          <a:endParaRPr lang="ru-RU" dirty="0"/>
        </a:p>
      </dgm:t>
    </dgm:pt>
    <dgm:pt modelId="{D02EFAD0-4116-4858-9676-BDC8376FB022}" type="parTrans" cxnId="{CC53E9A6-DFAC-4019-A298-B65D23A01431}">
      <dgm:prSet/>
      <dgm:spPr/>
      <dgm:t>
        <a:bodyPr/>
        <a:lstStyle/>
        <a:p>
          <a:endParaRPr lang="ru-RU"/>
        </a:p>
      </dgm:t>
    </dgm:pt>
    <dgm:pt modelId="{2F41DEBD-5624-445D-8DBC-0D791FE3A1B7}" type="sibTrans" cxnId="{CC53E9A6-DFAC-4019-A298-B65D23A01431}">
      <dgm:prSet/>
      <dgm:spPr/>
      <dgm:t>
        <a:bodyPr/>
        <a:lstStyle/>
        <a:p>
          <a:endParaRPr lang="ru-RU"/>
        </a:p>
      </dgm:t>
    </dgm:pt>
    <dgm:pt modelId="{B196BC42-56E5-4710-9F39-E48697F23264}">
      <dgm:prSet phldrT="[Текст]"/>
      <dgm:spPr/>
      <dgm:t>
        <a:bodyPr/>
        <a:lstStyle/>
        <a:p>
          <a:r>
            <a:rPr lang="ru-RU" dirty="0" smtClean="0"/>
            <a:t>Проведение бесед</a:t>
          </a:r>
          <a:endParaRPr lang="ru-RU" dirty="0"/>
        </a:p>
      </dgm:t>
    </dgm:pt>
    <dgm:pt modelId="{9F346121-CBBB-4933-885D-B1462EF9C7A6}" type="parTrans" cxnId="{4C6A3954-353D-4D38-A7E8-03B05DEA20EE}">
      <dgm:prSet/>
      <dgm:spPr/>
      <dgm:t>
        <a:bodyPr/>
        <a:lstStyle/>
        <a:p>
          <a:endParaRPr lang="ru-RU"/>
        </a:p>
      </dgm:t>
    </dgm:pt>
    <dgm:pt modelId="{ACD111A3-DADE-4BCC-8C37-E1B0270BEC2F}" type="sibTrans" cxnId="{4C6A3954-353D-4D38-A7E8-03B05DEA20EE}">
      <dgm:prSet/>
      <dgm:spPr/>
      <dgm:t>
        <a:bodyPr/>
        <a:lstStyle/>
        <a:p>
          <a:endParaRPr lang="ru-RU"/>
        </a:p>
      </dgm:t>
    </dgm:pt>
    <dgm:pt modelId="{C526D999-01BA-458A-AF60-F1D8CE3071B1}">
      <dgm:prSet phldrT="[Текст]"/>
      <dgm:spPr/>
      <dgm:t>
        <a:bodyPr/>
        <a:lstStyle/>
        <a:p>
          <a:r>
            <a:rPr lang="ru-RU" dirty="0" smtClean="0"/>
            <a:t>Практические занятия </a:t>
          </a:r>
          <a:endParaRPr lang="ru-RU" dirty="0"/>
        </a:p>
      </dgm:t>
    </dgm:pt>
    <dgm:pt modelId="{1EA79F74-E9FA-4B5C-AEDF-741203067D2D}" type="parTrans" cxnId="{F063C3E6-F327-4A5B-A93D-9E7E7CE102F3}">
      <dgm:prSet/>
      <dgm:spPr/>
      <dgm:t>
        <a:bodyPr/>
        <a:lstStyle/>
        <a:p>
          <a:endParaRPr lang="ru-RU"/>
        </a:p>
      </dgm:t>
    </dgm:pt>
    <dgm:pt modelId="{52EA479E-B8B1-40F0-86C4-F3837011FAD4}" type="sibTrans" cxnId="{F063C3E6-F327-4A5B-A93D-9E7E7CE102F3}">
      <dgm:prSet/>
      <dgm:spPr/>
      <dgm:t>
        <a:bodyPr/>
        <a:lstStyle/>
        <a:p>
          <a:endParaRPr lang="ru-RU"/>
        </a:p>
      </dgm:t>
    </dgm:pt>
    <dgm:pt modelId="{5A6675E5-9311-43DE-9941-C7BD5D5264D1}" type="pres">
      <dgm:prSet presAssocID="{3BFF5C2E-1E92-4676-90AD-AB14199B24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BA7D18-DEB9-416C-9693-47CC4904B114}" type="pres">
      <dgm:prSet presAssocID="{D53F70DD-19EB-4C8F-A5C6-73AFC7203126}" presName="node" presStyleLbl="node1" presStyleIdx="0" presStyleCnt="3" custScaleX="125142" custScaleY="2413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F880BE-ABDB-4222-BBA4-B5BCF85A335F}" type="pres">
      <dgm:prSet presAssocID="{2F41DEBD-5624-445D-8DBC-0D791FE3A1B7}" presName="sibTrans" presStyleLbl="sibTrans2D1" presStyleIdx="0" presStyleCnt="2"/>
      <dgm:spPr/>
      <dgm:t>
        <a:bodyPr/>
        <a:lstStyle/>
        <a:p>
          <a:endParaRPr lang="ru-RU"/>
        </a:p>
      </dgm:t>
    </dgm:pt>
    <dgm:pt modelId="{C9C7D971-7E78-45A4-BB10-B48A0C7DDD83}" type="pres">
      <dgm:prSet presAssocID="{2F41DEBD-5624-445D-8DBC-0D791FE3A1B7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B3F1FAE3-D28D-4D4D-BBDE-7EE202DE1C16}" type="pres">
      <dgm:prSet presAssocID="{B196BC42-56E5-4710-9F39-E48697F2326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91FBAE-6759-4CC3-B988-8C596ABCD09D}" type="pres">
      <dgm:prSet presAssocID="{ACD111A3-DADE-4BCC-8C37-E1B0270BEC2F}" presName="sibTrans" presStyleLbl="sibTrans2D1" presStyleIdx="1" presStyleCnt="2"/>
      <dgm:spPr/>
      <dgm:t>
        <a:bodyPr/>
        <a:lstStyle/>
        <a:p>
          <a:endParaRPr lang="ru-RU"/>
        </a:p>
      </dgm:t>
    </dgm:pt>
    <dgm:pt modelId="{CFC11313-5070-4067-AB7D-DDB359883271}" type="pres">
      <dgm:prSet presAssocID="{ACD111A3-DADE-4BCC-8C37-E1B0270BEC2F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0335BF10-A4B1-43FA-9B00-9D86282965A9}" type="pres">
      <dgm:prSet presAssocID="{C526D999-01BA-458A-AF60-F1D8CE3071B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63C3E6-F327-4A5B-A93D-9E7E7CE102F3}" srcId="{3BFF5C2E-1E92-4676-90AD-AB14199B24EB}" destId="{C526D999-01BA-458A-AF60-F1D8CE3071B1}" srcOrd="2" destOrd="0" parTransId="{1EA79F74-E9FA-4B5C-AEDF-741203067D2D}" sibTransId="{52EA479E-B8B1-40F0-86C4-F3837011FAD4}"/>
    <dgm:cxn modelId="{2809EDA6-BE33-49E8-A49E-FA8643F468BB}" type="presOf" srcId="{3BFF5C2E-1E92-4676-90AD-AB14199B24EB}" destId="{5A6675E5-9311-43DE-9941-C7BD5D5264D1}" srcOrd="0" destOrd="0" presId="urn:microsoft.com/office/officeart/2005/8/layout/process5"/>
    <dgm:cxn modelId="{B6CAC305-88F3-4079-914C-58376D729F86}" type="presOf" srcId="{2F41DEBD-5624-445D-8DBC-0D791FE3A1B7}" destId="{C9C7D971-7E78-45A4-BB10-B48A0C7DDD83}" srcOrd="1" destOrd="0" presId="urn:microsoft.com/office/officeart/2005/8/layout/process5"/>
    <dgm:cxn modelId="{86A72EA9-D1D6-4638-80E5-D37E79E62A01}" type="presOf" srcId="{ACD111A3-DADE-4BCC-8C37-E1B0270BEC2F}" destId="{2991FBAE-6759-4CC3-B988-8C596ABCD09D}" srcOrd="0" destOrd="0" presId="urn:microsoft.com/office/officeart/2005/8/layout/process5"/>
    <dgm:cxn modelId="{215C2D1D-C16B-4268-A3FC-FE4A68A79810}" type="presOf" srcId="{B196BC42-56E5-4710-9F39-E48697F23264}" destId="{B3F1FAE3-D28D-4D4D-BBDE-7EE202DE1C16}" srcOrd="0" destOrd="0" presId="urn:microsoft.com/office/officeart/2005/8/layout/process5"/>
    <dgm:cxn modelId="{DBA1B7F1-13B7-4EA8-A574-9E05EEEFAFEB}" type="presOf" srcId="{2F41DEBD-5624-445D-8DBC-0D791FE3A1B7}" destId="{DAF880BE-ABDB-4222-BBA4-B5BCF85A335F}" srcOrd="0" destOrd="0" presId="urn:microsoft.com/office/officeart/2005/8/layout/process5"/>
    <dgm:cxn modelId="{A697264E-437B-4026-B272-A70B1B2AF3A3}" type="presOf" srcId="{ACD111A3-DADE-4BCC-8C37-E1B0270BEC2F}" destId="{CFC11313-5070-4067-AB7D-DDB359883271}" srcOrd="1" destOrd="0" presId="urn:microsoft.com/office/officeart/2005/8/layout/process5"/>
    <dgm:cxn modelId="{CC53E9A6-DFAC-4019-A298-B65D23A01431}" srcId="{3BFF5C2E-1E92-4676-90AD-AB14199B24EB}" destId="{D53F70DD-19EB-4C8F-A5C6-73AFC7203126}" srcOrd="0" destOrd="0" parTransId="{D02EFAD0-4116-4858-9676-BDC8376FB022}" sibTransId="{2F41DEBD-5624-445D-8DBC-0D791FE3A1B7}"/>
    <dgm:cxn modelId="{2F81B085-F270-4CC6-B25F-F0446E96B103}" type="presOf" srcId="{D53F70DD-19EB-4C8F-A5C6-73AFC7203126}" destId="{C1BA7D18-DEB9-416C-9693-47CC4904B114}" srcOrd="0" destOrd="0" presId="urn:microsoft.com/office/officeart/2005/8/layout/process5"/>
    <dgm:cxn modelId="{4C6A3954-353D-4D38-A7E8-03B05DEA20EE}" srcId="{3BFF5C2E-1E92-4676-90AD-AB14199B24EB}" destId="{B196BC42-56E5-4710-9F39-E48697F23264}" srcOrd="1" destOrd="0" parTransId="{9F346121-CBBB-4933-885D-B1462EF9C7A6}" sibTransId="{ACD111A3-DADE-4BCC-8C37-E1B0270BEC2F}"/>
    <dgm:cxn modelId="{34089C94-77B1-4BDD-AB9F-EA39D1060139}" type="presOf" srcId="{C526D999-01BA-458A-AF60-F1D8CE3071B1}" destId="{0335BF10-A4B1-43FA-9B00-9D86282965A9}" srcOrd="0" destOrd="0" presId="urn:microsoft.com/office/officeart/2005/8/layout/process5"/>
    <dgm:cxn modelId="{0142FEFF-D228-4B59-918C-089F43D14D34}" type="presParOf" srcId="{5A6675E5-9311-43DE-9941-C7BD5D5264D1}" destId="{C1BA7D18-DEB9-416C-9693-47CC4904B114}" srcOrd="0" destOrd="0" presId="urn:microsoft.com/office/officeart/2005/8/layout/process5"/>
    <dgm:cxn modelId="{F7A64FF8-5CC3-4CAC-8D84-B1A24D83785F}" type="presParOf" srcId="{5A6675E5-9311-43DE-9941-C7BD5D5264D1}" destId="{DAF880BE-ABDB-4222-BBA4-B5BCF85A335F}" srcOrd="1" destOrd="0" presId="urn:microsoft.com/office/officeart/2005/8/layout/process5"/>
    <dgm:cxn modelId="{22A16A84-2FBF-4B6B-92B5-09E7659E9A7C}" type="presParOf" srcId="{DAF880BE-ABDB-4222-BBA4-B5BCF85A335F}" destId="{C9C7D971-7E78-45A4-BB10-B48A0C7DDD83}" srcOrd="0" destOrd="0" presId="urn:microsoft.com/office/officeart/2005/8/layout/process5"/>
    <dgm:cxn modelId="{84CF7EF1-A6FE-4729-9709-C41160B7D66A}" type="presParOf" srcId="{5A6675E5-9311-43DE-9941-C7BD5D5264D1}" destId="{B3F1FAE3-D28D-4D4D-BBDE-7EE202DE1C16}" srcOrd="2" destOrd="0" presId="urn:microsoft.com/office/officeart/2005/8/layout/process5"/>
    <dgm:cxn modelId="{3F27A3E2-E9FF-4D28-B88C-57C3ABF87AA1}" type="presParOf" srcId="{5A6675E5-9311-43DE-9941-C7BD5D5264D1}" destId="{2991FBAE-6759-4CC3-B988-8C596ABCD09D}" srcOrd="3" destOrd="0" presId="urn:microsoft.com/office/officeart/2005/8/layout/process5"/>
    <dgm:cxn modelId="{D1783BB9-F4FA-47B5-88DB-CF5DE4A63387}" type="presParOf" srcId="{2991FBAE-6759-4CC3-B988-8C596ABCD09D}" destId="{CFC11313-5070-4067-AB7D-DDB359883271}" srcOrd="0" destOrd="0" presId="urn:microsoft.com/office/officeart/2005/8/layout/process5"/>
    <dgm:cxn modelId="{3E61257C-1115-413F-8011-44739A71F19E}" type="presParOf" srcId="{5A6675E5-9311-43DE-9941-C7BD5D5264D1}" destId="{0335BF10-A4B1-43FA-9B00-9D86282965A9}" srcOrd="4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855B7-0758-4D45-93EE-59B50FAB54EF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F3E955-3DEF-4A08-80D8-0229B73C0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01AAF-BCC0-48D6-B7A1-042BCE039A31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34CF2-6C7D-4866-BACD-1F0A28CE0A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D12A3-319F-4862-9EF7-6335B14AE7D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0D14E4-07ED-4841-B465-2F3B522E8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DAF45-DD9C-4522-802B-52D3BC376961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7246-019C-48A4-B4C3-87D200875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B3437-0684-4912-951C-B3B4213D65D1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175B-01D4-4E68-98E8-ED3BBAFC4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F5C7F-44E5-4E08-91BA-55F22E7D462C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57325-3F50-43BF-A322-5D4236634D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3B511-01FA-4E5F-992F-DE89F7B5CCBF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F9618-7AD1-472A-A5C9-638E2115C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4DD16-EBB7-48FF-B24C-4A0895C71B78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912EB-EE80-406A-AC71-875D5953AF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EAE25-7DF8-4398-92CA-FB98235EF9C0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28BB5-E38B-4371-88B1-D14747462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0D1F38-2298-47EA-8FAF-9033EA6B9D14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AF0D5-461F-4BC2-B28A-51A1E2F569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E8FF3-FF26-489F-8387-F873D2FC81EC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FA785-FD5A-4AEF-8F75-5373AACC3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7AFB95D-A024-492D-B6BF-B349D5898265}" type="datetimeFigureOut">
              <a:rPr lang="ru-RU"/>
              <a:pPr>
                <a:defRPr/>
              </a:pPr>
              <a:t>26.11.2019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F9D89C-A8C4-49D2-AE7C-FB1E832A8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4000500" y="2714625"/>
            <a:ext cx="4572000" cy="2500313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Проект </a:t>
            </a:r>
            <a:br>
              <a:rPr lang="ru-RU" sz="3200" b="1" i="1" smtClean="0"/>
            </a:br>
            <a:r>
              <a:rPr lang="ru-RU" sz="3200" b="1" i="1" smtClean="0"/>
              <a:t>старшей группы «Б»</a:t>
            </a:r>
            <a:br>
              <a:rPr lang="ru-RU" sz="3200" b="1" i="1" smtClean="0"/>
            </a:br>
            <a:r>
              <a:rPr lang="ru-RU" sz="3200" b="1" i="1" smtClean="0"/>
              <a:t>«Зоркие глазки»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0" y="5072063"/>
            <a:ext cx="2714625" cy="1000125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Воспитатель: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Селезнева А.Ю.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2" name="Picture 4" descr="F:\картинка грипп\818249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125538"/>
            <a:ext cx="38100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F:\анкеты по зож\325a949757955c04682e4211fe53e186.jp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8175" y="1557338"/>
            <a:ext cx="5314950" cy="37814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611188" y="4508500"/>
            <a:ext cx="8229600" cy="1368425"/>
          </a:xfrm>
        </p:spPr>
        <p:txBody>
          <a:bodyPr/>
          <a:lstStyle/>
          <a:p>
            <a:r>
              <a:rPr lang="ru-RU" sz="2400" smtClean="0">
                <a:solidFill>
                  <a:srgbClr val="00B050"/>
                </a:solidFill>
              </a:rPr>
              <a:t>Зоркий глаз</a:t>
            </a:r>
            <a:br>
              <a:rPr lang="ru-RU" sz="2400" smtClean="0">
                <a:solidFill>
                  <a:srgbClr val="00B050"/>
                </a:solidFill>
              </a:rPr>
            </a:br>
            <a:r>
              <a:rPr lang="ru-RU" sz="2400" smtClean="0">
                <a:solidFill>
                  <a:srgbClr val="00B050"/>
                </a:solidFill>
              </a:rPr>
              <a:t> для тренировки зрительных анализаторов</a:t>
            </a:r>
          </a:p>
        </p:txBody>
      </p:sp>
      <p:pic>
        <p:nvPicPr>
          <p:cNvPr id="21506" name="Picture 2" descr="C:\Users\методист\Desktop\ФОТО\DSCN08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2132856"/>
            <a:ext cx="3647999" cy="2357454"/>
          </a:xfrm>
          <a:effectLst>
            <a:softEdge rad="112500"/>
          </a:effectLst>
        </p:spPr>
      </p:pic>
      <p:pic>
        <p:nvPicPr>
          <p:cNvPr id="21507" name="Picture 3" descr="C:\Users\методист\Desktop\ФОТО\DSCN084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407196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8636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Пословицы, поговорки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3315" name="Содержимое 4"/>
          <p:cNvSpPr>
            <a:spLocks noGrp="1"/>
          </p:cNvSpPr>
          <p:nvPr>
            <p:ph idx="1"/>
          </p:nvPr>
        </p:nvSpPr>
        <p:spPr>
          <a:xfrm>
            <a:off x="611188" y="1268413"/>
            <a:ext cx="8075612" cy="485775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 </a:t>
            </a:r>
          </a:p>
          <a:p>
            <a:r>
              <a:rPr lang="ru-RU" sz="2400" smtClean="0"/>
              <a:t>Глаз мал, да далеко видит.</a:t>
            </a:r>
          </a:p>
          <a:p>
            <a:r>
              <a:rPr lang="ru-RU" sz="2400" smtClean="0"/>
              <a:t>Глаз черный, взгляд бойкий, обычай волчий.</a:t>
            </a:r>
          </a:p>
          <a:p>
            <a:r>
              <a:rPr lang="ru-RU" sz="2400" smtClean="0"/>
              <a:t>Глаза без души слепы, уши без души глухи.</a:t>
            </a:r>
          </a:p>
          <a:p>
            <a:r>
              <a:rPr lang="ru-RU" sz="2400" smtClean="0"/>
              <a:t>Глаза – бирюза, а душа – сажа.</a:t>
            </a:r>
          </a:p>
          <a:p>
            <a:r>
              <a:rPr lang="ru-RU" sz="2400" smtClean="0"/>
              <a:t>Глаза – зеркало души.</a:t>
            </a:r>
          </a:p>
          <a:p>
            <a:r>
              <a:rPr lang="ru-RU" sz="2400" smtClean="0"/>
              <a:t>Глаза как плошки, а не видят ни крошки.</a:t>
            </a:r>
          </a:p>
          <a:p>
            <a:r>
              <a:rPr lang="ru-RU" sz="2400" smtClean="0"/>
              <a:t>Глаза на мокром месте.</a:t>
            </a:r>
          </a:p>
          <a:p>
            <a:r>
              <a:rPr lang="ru-RU" sz="2400" smtClean="0"/>
              <a:t>Глаза с поволокой, роток с позевотой.</a:t>
            </a:r>
          </a:p>
          <a:p>
            <a:r>
              <a:rPr lang="ru-RU" sz="2400" smtClean="0"/>
              <a:t>Глаза-то как осокой прорезаны.</a:t>
            </a:r>
          </a:p>
          <a:p>
            <a:r>
              <a:rPr lang="ru-RU" sz="2400" smtClean="0"/>
              <a:t>Глазами и кос, да душою прям.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Гимнастика для глаз по Аветисову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DSCN0786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1268760"/>
            <a:ext cx="4344911" cy="3348000"/>
          </a:xfrm>
          <a:effectLst>
            <a:softEdge rad="112500"/>
          </a:effectLst>
        </p:spPr>
      </p:pic>
      <p:pic>
        <p:nvPicPr>
          <p:cNvPr id="2050" name="Picture 2" descr="C:\Users\методист\Desktop\ФОТО\DSCN079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412776"/>
            <a:ext cx="3178852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методист\Desktop\ФОТО\DSCN078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284984"/>
            <a:ext cx="3600000" cy="2700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043238" cy="1143000"/>
          </a:xfrm>
        </p:spPr>
        <p:txBody>
          <a:bodyPr/>
          <a:lstStyle/>
          <a:p>
            <a:pPr algn="l" eaLnBrk="1" hangingPunct="1"/>
            <a:r>
              <a:rPr lang="ru-RU" smtClean="0">
                <a:solidFill>
                  <a:srgbClr val="7030A0"/>
                </a:solidFill>
              </a:rPr>
              <a:t>Пальминг</a:t>
            </a:r>
          </a:p>
        </p:txBody>
      </p:sp>
      <p:pic>
        <p:nvPicPr>
          <p:cNvPr id="14339" name="Picture 2" descr="C:\Users\методист\Desktop\ФОТО\DSCN07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7188" y="3571875"/>
            <a:ext cx="4468812" cy="2994025"/>
          </a:xfrm>
          <a:effectLst>
            <a:softEdge rad="112500"/>
          </a:effectLst>
        </p:spPr>
      </p:pic>
      <p:pic>
        <p:nvPicPr>
          <p:cNvPr id="14340" name="Picture 3" descr="C:\Users\методист\Desktop\ФОТО\DSCN079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3786188"/>
            <a:ext cx="3357562" cy="272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1" name="Picture 6" descr="C:\Users\методист\Desktop\ФОТО\DSCN07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357188"/>
            <a:ext cx="3071813" cy="2928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0" name="Picture 7" descr="E:\ludia-473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00" y="500063"/>
            <a:ext cx="1573213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методист\Desktop\ФОТО\DSCN08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5984" y="3214686"/>
            <a:ext cx="5072098" cy="3357586"/>
          </a:xfrm>
          <a:prstGeom prst="round2DiagRect">
            <a:avLst/>
          </a:prstGeom>
          <a:ln w="57150">
            <a:solidFill>
              <a:srgbClr val="00B050"/>
            </a:solidFill>
          </a:ln>
        </p:spPr>
      </p:pic>
      <p:pic>
        <p:nvPicPr>
          <p:cNvPr id="3076" name="Picture 4" descr="C:\Users\методист\Desktop\ФОТО\DSCN080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357166"/>
            <a:ext cx="4000528" cy="2571768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3077" name="Picture 5" descr="C:\Users\методист\Desktop\ФОТО\DSCN080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214290"/>
            <a:ext cx="4000528" cy="2786082"/>
          </a:xfrm>
          <a:prstGeom prst="round2DiagRect">
            <a:avLst/>
          </a:prstGeom>
          <a:noFill/>
          <a:ln w="57150">
            <a:solidFill>
              <a:srgbClr val="00B050"/>
            </a:solidFill>
          </a:ln>
        </p:spPr>
      </p:pic>
      <p:pic>
        <p:nvPicPr>
          <p:cNvPr id="17413" name="Picture 6" descr="E:\i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3357563"/>
            <a:ext cx="20891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288" y="1125538"/>
            <a:ext cx="4138612" cy="4525962"/>
          </a:xfrm>
          <a:noFill/>
          <a:ln>
            <a:solidFill>
              <a:srgbClr val="7030A0"/>
            </a:solidFill>
          </a:ln>
        </p:spPr>
      </p:pic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363" y="1196975"/>
            <a:ext cx="37084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544" y="1196752"/>
            <a:ext cx="4824536" cy="4061048"/>
          </a:xfrm>
          <a:prstGeom prst="ellipse">
            <a:avLst/>
          </a:prstGeom>
          <a:ln w="38100">
            <a:solidFill>
              <a:schemeClr val="accent3">
                <a:lumMod val="50000"/>
              </a:schemeClr>
            </a:solidFill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3096344" cy="4536504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ru-RU" smtClean="0"/>
              <a:t>Предполагаемый результат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500063" y="1214438"/>
            <a:ext cx="8186737" cy="4911725"/>
          </a:xfrm>
        </p:spPr>
        <p:txBody>
          <a:bodyPr/>
          <a:lstStyle/>
          <a:p>
            <a:r>
              <a:rPr lang="ru-RU" sz="2400" smtClean="0"/>
              <a:t>У детей   повысится познавательная активность, улучшатся психо  – эмоциональное самочувствие и здоровье . </a:t>
            </a:r>
          </a:p>
          <a:p>
            <a:r>
              <a:rPr lang="ru-RU" sz="2400" smtClean="0"/>
              <a:t>Используя   коррекционные  упражнения и гимнастики для глаз,</a:t>
            </a:r>
            <a:r>
              <a:rPr lang="ru-RU" sz="2400" b="1" smtClean="0"/>
              <a:t> </a:t>
            </a:r>
            <a:r>
              <a:rPr lang="ru-RU" sz="2400" smtClean="0"/>
              <a:t>у детей  будут развиваться двигательные функции глаз, а также улучшаться зрение.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20484" name="Picture 4" descr="E:\m_3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852738"/>
            <a:ext cx="2952750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3600" smtClean="0">
                <a:latin typeface="Arial" charset="0"/>
              </a:rPr>
              <a:t>Актуальность 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ru-RU" dirty="0" smtClean="0"/>
              <a:t>«Лучше один раз увидеть, чем сто раз услышать» - гласит народная </a:t>
            </a:r>
            <a:r>
              <a:rPr lang="ru-RU" sz="4400" dirty="0" smtClean="0"/>
              <a:t>мудрость</a:t>
            </a:r>
            <a:r>
              <a:rPr lang="ru-RU" dirty="0" smtClean="0"/>
              <a:t>. </a:t>
            </a:r>
          </a:p>
        </p:txBody>
      </p:sp>
      <p:pic>
        <p:nvPicPr>
          <p:cNvPr id="3076" name="Picture 7" descr="0_a4f47_8b4de63b_XL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333375"/>
            <a:ext cx="1812925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3" descr="http://smayli.ru/data/smiles/detia-75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675" y="2852738"/>
            <a:ext cx="1752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3419475" y="1341438"/>
            <a:ext cx="5267325" cy="3671887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7030A0"/>
                </a:solidFill>
              </a:rPr>
              <a:t>спасибо за внимание </a:t>
            </a:r>
            <a:br>
              <a:rPr lang="ru-RU" b="1" i="1" smtClean="0">
                <a:solidFill>
                  <a:srgbClr val="7030A0"/>
                </a:solidFill>
              </a:rPr>
            </a:br>
            <a:r>
              <a:rPr lang="ru-RU" b="1" i="1" smtClean="0">
                <a:solidFill>
                  <a:srgbClr val="7030A0"/>
                </a:solidFill>
              </a:rPr>
              <a:t>и </a:t>
            </a:r>
            <a:br>
              <a:rPr lang="ru-RU" b="1" i="1" smtClean="0">
                <a:solidFill>
                  <a:srgbClr val="7030A0"/>
                </a:solidFill>
              </a:rPr>
            </a:br>
            <a:r>
              <a:rPr lang="ru-RU" b="1" i="1" smtClean="0">
                <a:solidFill>
                  <a:srgbClr val="7030A0"/>
                </a:solidFill>
              </a:rPr>
              <a:t>берегите зрение ! </a:t>
            </a:r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457200" y="1989138"/>
            <a:ext cx="5770563" cy="2087562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mtClean="0"/>
              <a:t> </a:t>
            </a:r>
          </a:p>
        </p:txBody>
      </p:sp>
      <p:pic>
        <p:nvPicPr>
          <p:cNvPr id="21508" name="Picture 4" descr="F:\картинка грипп\e6019b306966_w333_h428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773238"/>
            <a:ext cx="29622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1268413"/>
            <a:ext cx="8229600" cy="46037"/>
          </a:xfrm>
        </p:spPr>
        <p:txBody>
          <a:bodyPr/>
          <a:lstStyle/>
          <a:p>
            <a:pPr algn="l" eaLnBrk="1" hangingPunct="1"/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/>
              <a:t>Цель: </a:t>
            </a:r>
            <a:r>
              <a:rPr lang="ru-RU" sz="2000" smtClean="0"/>
              <a:t>научить детей беречь свои глаза, заботиться о своем зрении доступными методами.</a:t>
            </a:r>
            <a:br>
              <a:rPr lang="ru-RU" sz="2000" smtClean="0"/>
            </a:br>
            <a:endParaRPr lang="ru-RU" sz="200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288" y="2349500"/>
            <a:ext cx="8462962" cy="37433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smtClean="0"/>
              <a:t>Задачи:</a:t>
            </a:r>
          </a:p>
          <a:p>
            <a:r>
              <a:rPr lang="ru-RU" sz="2000" smtClean="0">
                <a:latin typeface="Times New Roman" pitchFamily="18" charset="0"/>
              </a:rPr>
              <a:t> заинтересовать детей и родителей, показать важность данной проблемы, дать теоретические знания;</a:t>
            </a:r>
          </a:p>
          <a:p>
            <a:r>
              <a:rPr lang="ru-RU" sz="2000" smtClean="0">
                <a:latin typeface="Times New Roman" pitchFamily="18" charset="0"/>
              </a:rPr>
              <a:t>обучить родителей практическим навыкам сохранения и укрепления зрения детей;</a:t>
            </a:r>
          </a:p>
          <a:p>
            <a:r>
              <a:rPr lang="ru-RU" sz="2000" smtClean="0">
                <a:latin typeface="Times New Roman" pitchFamily="18" charset="0"/>
              </a:rPr>
              <a:t>научить детей бережному отношению к себе, своему здоровью, своим глазам;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b="1" smtClean="0"/>
              <a:t>Участники проекта :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дети старшего дошкольного возраста, воспитатели, родители, музыкальный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руководитель.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1800" smtClean="0"/>
              <a:t> 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endParaRPr lang="ru-RU" sz="1400" smtClean="0"/>
          </a:p>
        </p:txBody>
      </p:sp>
      <p:pic>
        <p:nvPicPr>
          <p:cNvPr id="4100" name="Picture 7" descr="E:\549836932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0"/>
            <a:ext cx="1857375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52894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484783"/>
          <a:ext cx="7859216" cy="3816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Подготовка материала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578" name="Picture 2" descr="F:\платные бесплатные\DSCN086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800000">
            <a:off x="3353137" y="1733327"/>
            <a:ext cx="5184576" cy="3814344"/>
          </a:xfrm>
          <a:prstGeom prst="cloudCallout">
            <a:avLst/>
          </a:prstGeom>
          <a:ln w="57150">
            <a:solidFill>
              <a:schemeClr val="accent6">
                <a:lumMod val="50000"/>
              </a:schemeClr>
            </a:solidFill>
          </a:ln>
        </p:spPr>
      </p:pic>
      <p:pic>
        <p:nvPicPr>
          <p:cNvPr id="24579" name="Picture 3" descr="F:\платные бесплатные\DSCN087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80528" y="2780928"/>
            <a:ext cx="3744416" cy="3024336"/>
          </a:xfrm>
          <a:prstGeom prst="cloudCallou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Как устроен наш глаз</a:t>
            </a:r>
          </a:p>
        </p:txBody>
      </p:sp>
      <p:pic>
        <p:nvPicPr>
          <p:cNvPr id="8195" name="Рисунок 1" descr="http://glazki69.ru/www_files/153_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51050" y="1700213"/>
            <a:ext cx="4705350" cy="3362325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rgbClr val="FF0000"/>
                </a:solidFill>
              </a:rPr>
              <a:t>Лабиринт</a:t>
            </a:r>
          </a:p>
        </p:txBody>
      </p:sp>
      <p:pic>
        <p:nvPicPr>
          <p:cNvPr id="4" name="Picture 5" descr="F:\анкеты по зож\ФОТО\DSCN0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43608" y="1340768"/>
            <a:ext cx="7242193" cy="4525963"/>
          </a:xfrm>
          <a:prstGeom prst="roundRect">
            <a:avLst/>
          </a:prstGeom>
          <a:ln w="57150">
            <a:solidFill>
              <a:srgbClr val="0070C0"/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Веселый контур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9512" y="1196752"/>
            <a:ext cx="4248472" cy="4137323"/>
          </a:xfrm>
          <a:effectLst>
            <a:softEdge rad="112500"/>
          </a:effec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204864"/>
            <a:ext cx="4320000" cy="317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cba19a3886bb697680679f36a9c551b8a21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655</TotalTime>
  <Words>133</Words>
  <Application>Microsoft Office PowerPoint</Application>
  <PresentationFormat>Экран (4:3)</PresentationFormat>
  <Paragraphs>50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Тема Office</vt:lpstr>
      <vt:lpstr>Проект  старшей группы «Б» «Зоркие глазки»</vt:lpstr>
      <vt:lpstr>Актуальность </vt:lpstr>
      <vt:lpstr>    Цель: научить детей беречь свои глаза, заботиться о своем зрении доступными методами. </vt:lpstr>
      <vt:lpstr>Презентация PowerPoint</vt:lpstr>
      <vt:lpstr>Презентация PowerPoint</vt:lpstr>
      <vt:lpstr>Подготовка материала</vt:lpstr>
      <vt:lpstr>Как устроен наш глаз</vt:lpstr>
      <vt:lpstr>Лабиринт</vt:lpstr>
      <vt:lpstr>Веселый контур</vt:lpstr>
      <vt:lpstr>Презентация PowerPoint</vt:lpstr>
      <vt:lpstr>Зоркий глаз  для тренировки зрительных анализаторов</vt:lpstr>
      <vt:lpstr> Пословицы, поговорки </vt:lpstr>
      <vt:lpstr>Презентация PowerPoint</vt:lpstr>
      <vt:lpstr>Гимнастика для глаз по Аветисову </vt:lpstr>
      <vt:lpstr>Пальминг</vt:lpstr>
      <vt:lpstr>Презентация PowerPoint</vt:lpstr>
      <vt:lpstr>Презентация PowerPoint</vt:lpstr>
      <vt:lpstr>Презентация PowerPoint</vt:lpstr>
      <vt:lpstr>Предполагаемый результат</vt:lpstr>
      <vt:lpstr>спасибо за внимание  и  берегите зрение 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«Зоркие глаза»</dc:title>
  <dc:creator>методист</dc:creator>
  <cp:lastModifiedBy>Admin</cp:lastModifiedBy>
  <cp:revision>60</cp:revision>
  <dcterms:created xsi:type="dcterms:W3CDTF">2013-02-18T11:23:10Z</dcterms:created>
  <dcterms:modified xsi:type="dcterms:W3CDTF">2019-11-26T02:59:47Z</dcterms:modified>
</cp:coreProperties>
</file>