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3" r:id="rId5"/>
    <p:sldId id="264" r:id="rId6"/>
    <p:sldId id="258" r:id="rId7"/>
    <p:sldId id="259" r:id="rId8"/>
    <p:sldId id="260" r:id="rId9"/>
    <p:sldId id="262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7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1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9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1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4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5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0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7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2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9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5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Изучение поведения волнистых попугаев.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491880" y="3861048"/>
            <a:ext cx="5360640" cy="299695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Автор: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Насибуллин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Максим</a:t>
            </a:r>
          </a:p>
          <a:p>
            <a:pPr algn="l"/>
            <a:r>
              <a:rPr lang="ru-RU" sz="1600" smtClean="0">
                <a:solidFill>
                  <a:schemeClr val="accent4">
                    <a:lumMod val="75000"/>
                  </a:schemeClr>
                </a:solidFill>
              </a:rPr>
              <a:t>Возраст: 4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года</a:t>
            </a:r>
          </a:p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Структурное подразделение МОУ ООШ№2 .детский сад «Ромашка»</a:t>
            </a:r>
          </a:p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Научный руководитель: Винокурова Ольга Александровна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Второй день наблюдения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Мы заметили, что после долгого нахождения попугая  в клетке, он начинает грустить, не чирикает. Когда мы открываем клетку и даем возможность полетать по комнате, он очень радуется. Начинает без умолку чирикать, наслаждаясь полетом. Полетав некоторое время, он любит садиться к нам на голову и что то щебетать. </a:t>
            </a:r>
            <a:endParaRPr lang="ru-RU" dirty="0"/>
          </a:p>
        </p:txBody>
      </p:sp>
      <p:pic>
        <p:nvPicPr>
          <p:cNvPr id="6" name="Содержимое 5" descr="IMG_20191112_2225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Третий день наблюдения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100" b="1" dirty="0" smtClean="0"/>
              <a:t>Когда мы делаем уборку, и в комнате работает пылесос, то попугай боится его громкого звука. Он плотно прижимает перья к телу и сжимается в комочек. Он перестает петь, замирает и не двигается. Если Кеша не в клетке, то он пытается спрятаться. Также попугай боится резких движений возле клетки. Он забивается в дальний угол или залетает на верхнюю перекладину.</a:t>
            </a:r>
            <a:endParaRPr lang="ru-RU" sz="3100" b="1" dirty="0"/>
          </a:p>
        </p:txBody>
      </p:sp>
      <p:pic>
        <p:nvPicPr>
          <p:cNvPr id="5" name="Содержимое 4" descr="IMG_20191205_0158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Четвертый день наблюдения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У Кеши есть любимая игрушка , в которую он с удовольствием играет, толкая её, то клювом, то ногой. Мы купили ему новую игрушку и повесили в клетку. Сначала попугай смотрел на неё издалека, не приближаясь близко. Потом Кеша стал осторожно, шаг за шагом, подходить к незнакомому предмету. Дотронулся клювом и слегка толкнул игрушку. Игрушка ему очень понравилась. Понаблюдав, мы заметили, что Кеша потерял интерес к данной игрушке в течении нескольких дней.</a:t>
            </a:r>
            <a:endParaRPr lang="ru-RU" b="1" dirty="0"/>
          </a:p>
        </p:txBody>
      </p:sp>
      <p:pic>
        <p:nvPicPr>
          <p:cNvPr id="5" name="Содержимое 4" descr="IMG_20191205_0201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038600" cy="43204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Пятый день наблюдения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Кеша может часами рассматривать в зеркало своё отражение, чистить перья. Когда мы включили возле попугая музыку, поведение Кеши изменилось. Он сразу оживился и весело чирикая начал переминаться с ноги на ногу.</a:t>
            </a:r>
            <a:endParaRPr lang="ru-RU" dirty="0"/>
          </a:p>
        </p:txBody>
      </p:sp>
      <p:pic>
        <p:nvPicPr>
          <p:cNvPr id="5" name="Содержимое 4" descr="IMG_20191205_0202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ходе наблюдений, мы пришли к следующим выводам:</a:t>
            </a:r>
          </a:p>
          <a:p>
            <a:r>
              <a:rPr lang="ru-RU" dirty="0" smtClean="0"/>
              <a:t>У попугая  плохое настроение, когда он голоден.</a:t>
            </a:r>
          </a:p>
          <a:p>
            <a:r>
              <a:rPr lang="ru-RU" dirty="0" smtClean="0"/>
              <a:t>Он умеет радоваться, когда у него есть возможность свободно полетать.</a:t>
            </a:r>
          </a:p>
          <a:p>
            <a:r>
              <a:rPr lang="ru-RU" dirty="0" smtClean="0"/>
              <a:t>Попугай испытывает страх и в неволе. Он боится громких звуков и резких движений.</a:t>
            </a:r>
          </a:p>
          <a:p>
            <a:r>
              <a:rPr lang="ru-RU" dirty="0" smtClean="0"/>
              <a:t>Волнистые попугаи очень любопытны. Они тщательно изучают предметы, вертя их в лапах и поклевывая для того, чтобы выяснить, не съедобна ли находка.</a:t>
            </a:r>
          </a:p>
          <a:p>
            <a:r>
              <a:rPr lang="ru-RU" dirty="0" smtClean="0"/>
              <a:t>Для того чтобы попугаю не было скучно, необходимо как можно чаще менять игрушку. Если в клетку повесить хвойную шишку, то он увлеченно её грызет и разбирает на части.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Проведя исследование, мы убедились в том, что поведение попугаев зависит от эмоционального состояния. Чтобы волнистый попугайчик прожил рядом с вами долгую и счастливую жизнь , ему нужно предоставить всё необходимое для комфорта . Клетку , в которой будет жить попугай , лучше установить на возвышении , в хорошо освещенном месте - им необходим долгий световой день. Пара жёрдочек , кормушки и поилки ,зеркальце и кольца для развлечений- все это должно находиться в птичьем доме.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Цели и задачи исследования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u="sng" dirty="0" smtClean="0"/>
              <a:t>Цель</a:t>
            </a:r>
            <a:r>
              <a:rPr lang="ru-RU" i="1" dirty="0" smtClean="0"/>
              <a:t> : Изучить поведение волнистых попугаев</a:t>
            </a:r>
          </a:p>
          <a:p>
            <a:r>
              <a:rPr lang="ru-RU" b="1" i="1" u="sng" dirty="0" smtClean="0"/>
              <a:t>Задачи</a:t>
            </a:r>
            <a:r>
              <a:rPr lang="ru-RU" i="1" dirty="0" smtClean="0"/>
              <a:t>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i="1" dirty="0" smtClean="0"/>
              <a:t>Наблюдение за поведением попугая в разных ситуациях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i="1" dirty="0" smtClean="0"/>
              <a:t>Сделать выводы</a:t>
            </a:r>
          </a:p>
          <a:p>
            <a:pPr marL="514350" indent="-514350"/>
            <a:r>
              <a:rPr lang="ru-RU" b="1" i="1" u="sng" dirty="0" smtClean="0"/>
              <a:t>Выдвинуть гипотезу исследования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b="1" dirty="0" smtClean="0"/>
              <a:t>        Родина волнистых попугайчиков- открытые ландшафты Австралии. Живут и кормятся они, собираясь в довольно многочисленные стаи- до 1000 голов и более. Питаясь семенами различных трав, они большую часть года кочуют по просторам австралийских саванн, останавливаясь лишь на время гнездования.</a:t>
            </a:r>
          </a:p>
          <a:p>
            <a:pPr>
              <a:buNone/>
            </a:pPr>
            <a:r>
              <a:rPr lang="ru-RU" sz="3600" b="1" dirty="0" smtClean="0"/>
              <a:t>      Природная окраска дикого волнистого попугайчика травянисто- зеленая. Шея, спина и крылья покрыты чёрным волнистым рисунком, определившим название этой птички.</a:t>
            </a:r>
          </a:p>
          <a:p>
            <a:pPr>
              <a:buNone/>
            </a:pPr>
            <a:r>
              <a:rPr lang="ru-RU" sz="3600" b="1" dirty="0" smtClean="0"/>
              <a:t>          За </a:t>
            </a:r>
            <a:r>
              <a:rPr lang="ru-RU" sz="3600" b="1" dirty="0" err="1" smtClean="0"/>
              <a:t>полуторавековой</a:t>
            </a:r>
            <a:r>
              <a:rPr lang="ru-RU" sz="3600" b="1" dirty="0" smtClean="0"/>
              <a:t> период разведения в искусственных условиях селекционерами выведено немногим менее 100 различных вариаций расцветок и рисунков оперения волнистых попугайчиков.</a:t>
            </a:r>
          </a:p>
          <a:p>
            <a:pPr>
              <a:buNone/>
            </a:pPr>
            <a:r>
              <a:rPr lang="ru-RU" sz="3600" b="1" dirty="0" smtClean="0"/>
              <a:t>            Длина обычных волнистых попугайчиков от головы до кончика хвоста- не более 18- 20 см, а у так называемых выставочных волнистых попугайчиков этот размер 25- 27 см.</a:t>
            </a:r>
          </a:p>
          <a:p>
            <a:pPr>
              <a:buNone/>
            </a:pPr>
            <a:r>
              <a:rPr lang="ru-RU" sz="3600" b="1" dirty="0" smtClean="0"/>
              <a:t>              Завезенный в Англию в 1840 году, волнистый попугайчик очень быстро «завоевал» весь мир, приобретя славу интересной и общедоступной комнатной птички.</a:t>
            </a:r>
          </a:p>
          <a:p>
            <a:pPr>
              <a:buNone/>
            </a:pPr>
            <a:r>
              <a:rPr lang="ru-RU" sz="3600" b="1" dirty="0" smtClean="0"/>
              <a:t>              В настоящее время приобрести попугайчика очень просто- в любом зоологическом магазине. Так же и приобретен мой любимец- </a:t>
            </a:r>
            <a:r>
              <a:rPr lang="ru-RU" sz="3600" dirty="0" smtClean="0"/>
              <a:t>Кеша.</a:t>
            </a:r>
          </a:p>
          <a:p>
            <a:pPr>
              <a:buNone/>
            </a:pPr>
            <a:r>
              <a:rPr lang="ru-RU" sz="3600" dirty="0" smtClean="0"/>
              <a:t>           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i="1" dirty="0" smtClean="0"/>
              <a:t>Волнистые попугаи – сообразительные , весёлые , ярко окрашенные маленькие птички , способные оживить будни любой семьи и скрасить быт одинокого человека . Каких только цветов не встретишь в оперении этих забавных пернатых : зеленый , желтый , синий , голубой , белый , фиолетовый ! Впрочем , красивая окраска –не единственное достоинство волнистых попугайчиков : эти птицы ,быстро приспосабливающиеся к жизни в домашних условиях , могут произносить слова и короткие фразы , а также копировать различные звуки.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Кормление и уход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Самый простой способ накормить волнистого попугайчика- купить готовые сухие смеси. Также его рацион необходимо дополнять свежими овощами и фруктами, зеленью, измельченными варенными яйцами и творогом. Изредка можно побаловать своего любимца специальным лакомством .Время от времени , особенно летом , в клетку нужно ставить купальню с теплой водой и устраивать попугаю банный день. Перед сном лучше накрыть клетку с птицей тканью, чтобы попугай не разбудил вас с первыми лучами солнца радостными трелями. Теплыми днями можно выносить клетку с питомцем на свежий воздух.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Повадки волнистых попугаев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Волнистые попугайчики могут довольно точно подражать пению птиц и хорошо уживаются с другими видами попугаев, никогда не обижая равных себе по величине</a:t>
            </a:r>
            <a:endParaRPr lang="ru-RU" b="1" dirty="0"/>
          </a:p>
        </p:txBody>
      </p:sp>
      <p:pic>
        <p:nvPicPr>
          <p:cNvPr id="7" name="Содержимое 6" descr="post-14381-12448925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26895"/>
            <a:ext cx="4038600" cy="30725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Повадки волнистых попугаев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3200" b="1" i="1" dirty="0" smtClean="0"/>
              <a:t>Среди всех попугаев волнистые самые быстрые , могут преодолевать большие расстояния. Их полет напоминает полет хищной птицы .</a:t>
            </a:r>
            <a:endParaRPr lang="ru-RU" sz="3200" b="1" i="1" dirty="0"/>
          </a:p>
        </p:txBody>
      </p:sp>
      <p:pic>
        <p:nvPicPr>
          <p:cNvPr id="8" name="Содержимое 7" descr="k_Y8BlY19MML_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30733"/>
            <a:ext cx="4038600" cy="44648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Повадки волнистых попугаев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Пользуясь лапками и клювом , волнистые попугайчики лазают по ветвям деревьев или стенкам своих клеток. Хорошо бегают мелкими короткими шажками.</a:t>
            </a:r>
            <a:endParaRPr lang="ru-RU" sz="3200" dirty="0"/>
          </a:p>
        </p:txBody>
      </p:sp>
      <p:pic>
        <p:nvPicPr>
          <p:cNvPr id="9" name="Содержимое 8" descr="IMG_20191205_0159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3720728" cy="49971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Первый день наблюдения.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tx1"/>
                </a:solidFill>
              </a:rPr>
              <a:t>      Я кормлю свою птицу утром в одно и то же время. Насыпаю специальный корм для волнистых попугаев в кормушку и каждый день меняю воду в поилке. В это время Кеша с нетерпением ждет , когда можно приступить к еде, и переминается с ноги на ногу. Мы решили не давать корм в положенное время и посмотреть на его поведение в этой ситуации. Через час Кеша стал громко кричать , хлопать крыльями , прыгать по клетке. Он злился на нас . Когда мы дали корм , он поел и успокоился</a:t>
            </a:r>
            <a:r>
              <a:rPr lang="ru-RU" sz="1800" b="1" i="1" dirty="0" smtClean="0">
                <a:solidFill>
                  <a:srgbClr val="C00000"/>
                </a:solidFill>
              </a:rPr>
              <a:t>.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G_20191205_0200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1023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Изучение поведения волнистых попугаев.</vt:lpstr>
      <vt:lpstr>Цели и задачи исследования</vt:lpstr>
      <vt:lpstr>Введение</vt:lpstr>
      <vt:lpstr>Общие сведения</vt:lpstr>
      <vt:lpstr>Кормление и уход</vt:lpstr>
      <vt:lpstr>Повадки волнистых попугаев</vt:lpstr>
      <vt:lpstr>Повадки волнистых попугаев</vt:lpstr>
      <vt:lpstr>Повадки волнистых попугаев</vt:lpstr>
      <vt:lpstr>Первый день наблюдения.</vt:lpstr>
      <vt:lpstr>Второй день наблюдения</vt:lpstr>
      <vt:lpstr>Третий день наблюдения</vt:lpstr>
      <vt:lpstr>Четвертый день наблюдения</vt:lpstr>
      <vt:lpstr>Пятый день наблюдения</vt:lpstr>
      <vt:lpstr>Выводы</vt:lpstr>
      <vt:lpstr>Гипотеза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поведения волнистых попугаев.</dc:title>
  <dc:creator>дом</dc:creator>
  <cp:lastModifiedBy>Винокурова </cp:lastModifiedBy>
  <cp:revision>48</cp:revision>
  <dcterms:created xsi:type="dcterms:W3CDTF">2019-11-24T20:37:09Z</dcterms:created>
  <dcterms:modified xsi:type="dcterms:W3CDTF">2020-01-11T08:45:25Z</dcterms:modified>
</cp:coreProperties>
</file>