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ергей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D2062F-1225-4B80-B399-3467C4B68065}" type="datetimeFigureOut">
              <a:rPr lang="ru-RU" smtClean="0"/>
              <a:pPr/>
              <a:t>12.01.2020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B6DB38-E73B-4D91-9574-345D9CD22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844824"/>
            <a:ext cx="8229600" cy="1412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Ирвинг</a:t>
            </a:r>
            <a:r>
              <a:rPr lang="ru-RU" sz="3200" dirty="0" smtClean="0"/>
              <a:t> Фишер»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005064"/>
            <a:ext cx="4392488" cy="1224136"/>
          </a:xfrm>
        </p:spPr>
        <p:txBody>
          <a:bodyPr>
            <a:normAutofit fontScale="70000" lnSpcReduction="20000"/>
          </a:bodyPr>
          <a:lstStyle/>
          <a:p>
            <a:r>
              <a:rPr kumimoji="0" lang="ru-RU" b="1" dirty="0" smtClean="0">
                <a:solidFill>
                  <a:srgbClr val="262626"/>
                </a:solidFill>
              </a:rPr>
              <a:t>    </a:t>
            </a:r>
            <a:r>
              <a:rPr kumimoji="0" lang="ru-RU" dirty="0" smtClean="0">
                <a:solidFill>
                  <a:srgbClr val="262626"/>
                </a:solidFill>
              </a:rPr>
              <a:t>Выполнила:  студентка гр. </a:t>
            </a:r>
            <a:r>
              <a:rPr kumimoji="0" lang="ru-RU" smtClean="0">
                <a:solidFill>
                  <a:srgbClr val="262626"/>
                </a:solidFill>
              </a:rPr>
              <a:t>3ЭБ80        </a:t>
            </a:r>
          </a:p>
          <a:p>
            <a:r>
              <a:rPr kumimoji="0" lang="ru-RU" smtClean="0">
                <a:solidFill>
                  <a:srgbClr val="262626"/>
                </a:solidFill>
              </a:rPr>
              <a:t>Мансурова </a:t>
            </a:r>
            <a:r>
              <a:rPr kumimoji="0" lang="ru-RU" dirty="0" smtClean="0">
                <a:solidFill>
                  <a:srgbClr val="262626"/>
                </a:solidFill>
              </a:rPr>
              <a:t>Диана</a:t>
            </a:r>
          </a:p>
          <a:p>
            <a:r>
              <a:rPr kumimoji="0" lang="ru-RU" dirty="0" smtClean="0">
                <a:solidFill>
                  <a:srgbClr val="262626"/>
                </a:solidFill>
              </a:rPr>
              <a:t>    Преподаватель по экономике Дембицкая Елена Валерьевна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214290"/>
            <a:ext cx="7558086" cy="107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6286520"/>
            <a:ext cx="255736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kumimoji="0" lang="ru-RU" dirty="0" smtClean="0">
                <a:solidFill>
                  <a:srgbClr val="262626"/>
                </a:solidFill>
              </a:rPr>
              <a:t>Нижневартовск,   2019</a:t>
            </a:r>
            <a:endParaRPr kumimoji="0" lang="ru-RU" dirty="0">
              <a:solidFill>
                <a:srgbClr val="262626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1941" y="-261331"/>
            <a:ext cx="886011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1000" b="1" dirty="0"/>
              <a:t>МИНИСТЕРСТВО НАУКИ И ВЫСШЕГО ОБРАЗОВАНИЯ </a:t>
            </a:r>
            <a:endParaRPr lang="ru-RU" sz="1000" dirty="0"/>
          </a:p>
          <a:p>
            <a:pPr algn="ctr"/>
            <a:r>
              <a:rPr lang="ru-RU" sz="1000" b="1" dirty="0"/>
              <a:t> РОССИЙСКОЙ ФЕДЕРАЦИИ</a:t>
            </a:r>
            <a:endParaRPr lang="ru-RU" sz="1000" dirty="0"/>
          </a:p>
          <a:p>
            <a:pPr algn="ctr"/>
            <a:r>
              <a:rPr lang="ru-RU" sz="1000" b="1" dirty="0"/>
              <a:t> </a:t>
            </a:r>
            <a:endParaRPr lang="ru-RU" sz="1000" dirty="0"/>
          </a:p>
          <a:p>
            <a:pPr algn="ctr"/>
            <a:r>
              <a:rPr lang="ru-RU" sz="1000" b="1" dirty="0"/>
              <a:t>Федеральное государственное бюджетное образовательное учреждение высшего образования </a:t>
            </a:r>
            <a:endParaRPr lang="ru-RU" sz="1000" dirty="0"/>
          </a:p>
          <a:p>
            <a:pPr algn="ctr"/>
            <a:r>
              <a:rPr lang="ru-RU" sz="1000" b="1" dirty="0"/>
              <a:t>«Югорский государственный университет» (ЮГУ)</a:t>
            </a:r>
            <a:endParaRPr lang="ru-RU" sz="1000" dirty="0"/>
          </a:p>
          <a:p>
            <a:pPr algn="ctr"/>
            <a:r>
              <a:rPr lang="ru-RU" sz="1000" b="1" dirty="0"/>
              <a:t> </a:t>
            </a:r>
            <a:endParaRPr lang="ru-RU" sz="1000" dirty="0"/>
          </a:p>
          <a:p>
            <a:pPr algn="ctr"/>
            <a:r>
              <a:rPr lang="ru-RU" sz="1000" b="1" dirty="0"/>
              <a:t>НИЖНЕВАРТОВСКИЙ НЕФТЯНОЙ ТЕХНИКУМ</a:t>
            </a:r>
            <a:endParaRPr lang="ru-RU" sz="1000" dirty="0"/>
          </a:p>
          <a:p>
            <a:pPr algn="ctr"/>
            <a:r>
              <a:rPr lang="ru-RU" sz="1000" b="1" dirty="0"/>
              <a:t>(филиал) федерального государственного бюджетного образовательного учреждения</a:t>
            </a:r>
            <a:endParaRPr lang="ru-RU" sz="1000" dirty="0"/>
          </a:p>
          <a:p>
            <a:pPr algn="ctr"/>
            <a:r>
              <a:rPr lang="ru-RU" sz="1000" b="1" dirty="0"/>
              <a:t>высшего образования «Югорский государственный университет»</a:t>
            </a:r>
            <a:endParaRPr lang="ru-RU" sz="1000" dirty="0"/>
          </a:p>
          <a:p>
            <a:pPr algn="ctr"/>
            <a:r>
              <a:rPr lang="ru-RU" sz="1000" b="1" dirty="0"/>
              <a:t>(ННТ (филиал) ФГБОУ ВО «ЮГУ»)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 rot="20514996">
            <a:off x="692112" y="2109772"/>
            <a:ext cx="2879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ЭКОНОМИКА В ЛИЦАХ</a:t>
            </a:r>
            <a:endParaRPr lang="ru-RU" b="1" dirty="0"/>
          </a:p>
        </p:txBody>
      </p:sp>
      <p:pic>
        <p:nvPicPr>
          <p:cNvPr id="19459" name="Picture 3" descr="http://img1.liveinternet.ru/images/attach/c/0/42/281/42281130_118225301084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2206724" cy="220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Автобиография</a:t>
            </a:r>
          </a:p>
          <a:p>
            <a:r>
              <a:rPr lang="ru-RU" dirty="0" smtClean="0"/>
              <a:t>2. Описание жизни </a:t>
            </a:r>
            <a:r>
              <a:rPr lang="ru-RU" dirty="0" err="1" smtClean="0"/>
              <a:t>Ирвинга</a:t>
            </a:r>
            <a:r>
              <a:rPr lang="ru-RU" dirty="0" smtClean="0"/>
              <a:t> Фишера</a:t>
            </a:r>
          </a:p>
          <a:p>
            <a:r>
              <a:rPr lang="ru-RU" smtClean="0"/>
              <a:t>3. Заключение</a:t>
            </a:r>
            <a:endParaRPr lang="ru-RU" dirty="0" smtClean="0"/>
          </a:p>
          <a:p>
            <a:r>
              <a:rPr lang="ru-RU" dirty="0" smtClean="0"/>
              <a:t>Список литературы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pic>
        <p:nvPicPr>
          <p:cNvPr id="32770" name="Picture 2" descr="Способы представления данных. Различные таблицы Диаграммы. 19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492896"/>
            <a:ext cx="3505200" cy="296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europafm.ro/&amp;files/charts/poze_stiri/math_400-thumb-540-0-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05064"/>
            <a:ext cx="2551212" cy="2551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347602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Ирвинг </a:t>
            </a:r>
            <a:r>
              <a:rPr lang="ru-RU" sz="2400" dirty="0" smtClean="0">
                <a:ea typeface="Times New Roman" pitchFamily="18" charset="0"/>
              </a:rPr>
              <a:t>Ф</a:t>
            </a:r>
            <a:r>
              <a:rPr lang="ru-RU" sz="2400" dirty="0">
                <a:ea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шер родился 27 февраля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1897года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Саугертисе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(США) в семье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Священника- конгрегационалиста.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357166"/>
            <a:ext cx="2795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Автобиография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2847920"/>
            <a:ext cx="85689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 1884 Фишер поступил в Йельский университет.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Глубокое влияние на Фишера оказал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Уиллард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Гиббс, известный физик, который преподавал математику, и в особенности  Уильям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Грэмс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Самнер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преподаватель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экономики, который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навел Фишера на мысль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соединить эти две науки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7410" name="Picture 2" descr="http://tube.sfu-kras.ru/system/files/imagecache/512/video/education/ussr/24/24_2.avi.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269057" cy="1817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был  </a:t>
            </a:r>
            <a:r>
              <a:rPr lang="ru-RU" sz="2400" dirty="0"/>
              <a:t>человеком разносторонних интересов </a:t>
            </a:r>
            <a:r>
              <a:rPr lang="ru-RU" sz="2400" dirty="0" smtClean="0"/>
              <a:t>математик, статистик, бизнесмен, реформатор </a:t>
            </a:r>
            <a:r>
              <a:rPr lang="ru-RU" sz="2400" dirty="0"/>
              <a:t>и преподаватель. В 1893 году он оправляется в Европу изучать высшую математику у Фробениуса и Пуанкаре. По возвращению он преподавал математику в Йельском университете, а затем в 1895 перешел на экономическое отделение. В 1898 году ровно через 10 лет после написания дипломной работы, он стал профессором.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332656"/>
            <a:ext cx="4455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a typeface="Times New Roman" pitchFamily="18" charset="0"/>
              </a:rPr>
              <a:t>Ирвинг Фишер </a:t>
            </a:r>
            <a:endParaRPr lang="ru-RU" sz="2800" dirty="0"/>
          </a:p>
        </p:txBody>
      </p:sp>
      <p:pic>
        <p:nvPicPr>
          <p:cNvPr id="1026" name="Picture 2" descr="C:\Documents and Settings\Сергей\Рабочий стол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71464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57606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Большой вклад Фишер внес в область статистики. </a:t>
            </a:r>
            <a:r>
              <a:rPr lang="ru-RU" sz="2400" dirty="0" smtClean="0"/>
              <a:t>Фишер разработал и классифицировал сотни формул в книге «Составление индексов». Все современные индексы опираться на его анализ. Он </a:t>
            </a:r>
            <a:r>
              <a:rPr lang="ru-RU" sz="2400" dirty="0"/>
              <a:t>вывел 47формул,затем сократил их число начало до 13,потом до 8 и пришел к идеальной </a:t>
            </a:r>
            <a:r>
              <a:rPr lang="ru-RU" sz="2400" dirty="0" smtClean="0"/>
              <a:t>формуле.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50100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Фишер проявил интерес к </a:t>
            </a:r>
            <a:r>
              <a:rPr lang="ru-RU" sz="2400" dirty="0" smtClean="0"/>
              <a:t>инфляции. В </a:t>
            </a:r>
            <a:r>
              <a:rPr lang="ru-RU" sz="2400" dirty="0"/>
              <a:t>этой работе он вывел широко известное уравнение обмена, которые  стали вводить во все учебнике. </a:t>
            </a:r>
            <a:endParaRPr lang="ru-RU" sz="2400" dirty="0" smtClean="0"/>
          </a:p>
        </p:txBody>
      </p:sp>
      <p:pic>
        <p:nvPicPr>
          <p:cNvPr id="2051" name="Picture 3" descr="C:\Documents and Settings\Сергей\Рабочий стол\формула.png"/>
          <p:cNvPicPr>
            <a:picLocks noChangeAspect="1" noChangeArrowheads="1"/>
          </p:cNvPicPr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6444208" y="5805264"/>
            <a:ext cx="2357454" cy="409575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chemeClr val="accent5">
                <a:alpha val="75000"/>
              </a:schemeClr>
            </a:outerShdw>
          </a:effectLst>
        </p:spPr>
      </p:pic>
      <p:pic>
        <p:nvPicPr>
          <p:cNvPr id="7" name="Picture 3" descr="C:\Documents and Settings\Сергей\Рабочий стол\фише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692696"/>
            <a:ext cx="2643206" cy="2143140"/>
          </a:xfrm>
          <a:prstGeom prst="rect">
            <a:avLst/>
          </a:prstGeom>
          <a:noFill/>
        </p:spPr>
      </p:pic>
      <p:pic>
        <p:nvPicPr>
          <p:cNvPr id="15362" name="Picture 2" descr="http://saint-petersburg.ru/i2/imgweb/590/3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4530" y="4869160"/>
            <a:ext cx="3099470" cy="1549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789040"/>
            <a:ext cx="7814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Фишер опубликовал 28 книг, из них 18-по проблемам экономической теории. Он привлек внимание к обостряющимся проблемам цен и инфляции, и это заставляет современных экономистов в своих исследованиях опираться на его труды. Умер в 1947.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357166"/>
            <a:ext cx="2190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  <a:cs typeface="Times New Roman" pitchFamily="18" charset="0"/>
              </a:rPr>
              <a:t>Заключение</a:t>
            </a:r>
            <a:r>
              <a:rPr lang="ru-RU" sz="2800" b="1" dirty="0" smtClean="0">
                <a:cs typeface="Times New Roman" pitchFamily="18" charset="0"/>
              </a:rPr>
              <a:t>.</a:t>
            </a:r>
            <a:endParaRPr lang="ru-RU" sz="2800" dirty="0"/>
          </a:p>
        </p:txBody>
      </p:sp>
      <p:pic>
        <p:nvPicPr>
          <p:cNvPr id="3074" name="Picture 2" descr="C:\Documents and Settings\Сергей\Рабочий стол\картин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8414">
            <a:off x="522855" y="501561"/>
            <a:ext cx="2500330" cy="3214710"/>
          </a:xfrm>
          <a:prstGeom prst="rect">
            <a:avLst/>
          </a:prstGeom>
          <a:noFill/>
        </p:spPr>
      </p:pic>
      <p:pic>
        <p:nvPicPr>
          <p:cNvPr id="8" name="Picture 2" descr="C:\Documents and Settings\Сергей\Рабочий стол\фиш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0253">
            <a:off x="6307454" y="498546"/>
            <a:ext cx="2289977" cy="3195317"/>
          </a:xfrm>
          <a:prstGeom prst="rect">
            <a:avLst/>
          </a:prstGeom>
          <a:noFill/>
        </p:spPr>
      </p:pic>
      <p:pic>
        <p:nvPicPr>
          <p:cNvPr id="9" name="Picture 4" descr="http://yahooeu.ru/uploads/posts/08/10/04/21/yahooeu_ru_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340768"/>
            <a:ext cx="2819752" cy="212725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1.И.В. </a:t>
            </a:r>
            <a:r>
              <a:rPr lang="ru-RU" dirty="0" err="1" smtClean="0"/>
              <a:t>Липсиц</a:t>
            </a:r>
            <a:r>
              <a:rPr lang="ru-RU" dirty="0" smtClean="0"/>
              <a:t> Экономика: учебник для 10-11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err="1" smtClean="0"/>
              <a:t>учрежд</a:t>
            </a:r>
            <a:r>
              <a:rPr lang="ru-RU" dirty="0" smtClean="0"/>
              <a:t>. В 2 книгах. Книга 1. – 10-е изд. – М.: Вита-Пресс, 2006.-320 с.</a:t>
            </a:r>
          </a:p>
          <a:p>
            <a:r>
              <a:rPr lang="ru-RU" dirty="0" smtClean="0"/>
              <a:t> 2. Любимов  Л.Л. Основы экономических знаний. Учебник для 10-11 </a:t>
            </a:r>
            <a:r>
              <a:rPr lang="ru-RU" dirty="0" err="1" smtClean="0"/>
              <a:t>кл</a:t>
            </a:r>
            <a:r>
              <a:rPr lang="ru-RU" dirty="0" smtClean="0"/>
              <a:t>. школ и </a:t>
            </a:r>
            <a:r>
              <a:rPr lang="ru-RU" dirty="0" err="1" smtClean="0"/>
              <a:t>кл</a:t>
            </a:r>
            <a:r>
              <a:rPr lang="ru-RU" dirty="0" smtClean="0"/>
              <a:t>. с углубленным изучением экономики.- 8 изд.-М</a:t>
            </a:r>
            <a:r>
              <a:rPr lang="ru-RU" smtClean="0"/>
              <a:t>.: Вита-Пресс. </a:t>
            </a:r>
            <a:endParaRPr lang="ru-RU" dirty="0" smtClean="0"/>
          </a:p>
          <a:p>
            <a:r>
              <a:rPr lang="ru-RU" dirty="0" smtClean="0"/>
              <a:t> 3. Носова С.С.Основы экономики: учебник/ -2 изд.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- М.: КНОРУС, 2006.-312с.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487</TotalTime>
  <Words>364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«Ирвинг Фишер» 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57</cp:revision>
  <dcterms:created xsi:type="dcterms:W3CDTF">2013-10-05T06:31:58Z</dcterms:created>
  <dcterms:modified xsi:type="dcterms:W3CDTF">2020-01-12T18:30:47Z</dcterms:modified>
</cp:coreProperties>
</file>