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8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09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2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73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23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6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52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71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6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0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02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91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71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57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3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9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B47793F-F2EC-4143-9DEF-BD581F800D6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E926D3B-A5EB-4F42-9FC1-BF24B615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180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Чарующие виды городов мира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00887" y="5500688"/>
            <a:ext cx="4743450" cy="557213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Выполнила:Шаймухаметова</a:t>
            </a:r>
            <a:r>
              <a:rPr lang="ru-RU" sz="2000" dirty="0" smtClean="0"/>
              <a:t> Диана 9А</a:t>
            </a:r>
            <a:endParaRPr lang="ru-RU" sz="2000" dirty="0"/>
          </a:p>
        </p:txBody>
      </p:sp>
      <p:pic>
        <p:nvPicPr>
          <p:cNvPr id="5" name="rufus-du-sol-sola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4" end="58337.6"/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350" y="55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157162"/>
            <a:ext cx="8705850" cy="65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1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2" y="142875"/>
            <a:ext cx="8553451" cy="64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6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8863" y="2228850"/>
            <a:ext cx="7500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458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0175" y="728666"/>
            <a:ext cx="492918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smtClean="0"/>
              <a:t>     </a:t>
            </a:r>
            <a:r>
              <a:rPr lang="ru-RU" sz="96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728665"/>
            <a:ext cx="5746398" cy="52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3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0"/>
            <a:ext cx="8915402" cy="66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2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" y="414336"/>
            <a:ext cx="9637904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5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157162"/>
            <a:ext cx="8667751" cy="6500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-14288"/>
            <a:ext cx="9020175" cy="67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4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4" y="100013"/>
            <a:ext cx="8629649" cy="64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011" y="2471738"/>
            <a:ext cx="6057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Дубай.ОАЭ</a:t>
            </a:r>
            <a:endParaRPr lang="ru-RU" sz="88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Район</a:t>
            </a:r>
            <a:r>
              <a:rPr lang="ru-RU" sz="6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Сан-</a:t>
            </a:r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4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арино</a:t>
            </a:r>
            <a:endParaRPr lang="ru-RU" sz="8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40" y="1171575"/>
            <a:ext cx="6094423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8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285750"/>
            <a:ext cx="8886825" cy="63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0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7" y="157162"/>
            <a:ext cx="8705851" cy="65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8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87</TotalTime>
  <Words>17</Words>
  <Application>Microsoft Office PowerPoint</Application>
  <PresentationFormat>Широкоэкранный</PresentationFormat>
  <Paragraphs>6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Tw Cen MT</vt:lpstr>
      <vt:lpstr>Капля</vt:lpstr>
      <vt:lpstr>Чарующие виды городов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Чарующие виды городов мира</dc:title>
  <dc:creator>Lenovo</dc:creator>
  <cp:lastModifiedBy>Lenovo</cp:lastModifiedBy>
  <cp:revision>8</cp:revision>
  <dcterms:created xsi:type="dcterms:W3CDTF">2019-04-21T10:43:06Z</dcterms:created>
  <dcterms:modified xsi:type="dcterms:W3CDTF">2019-04-21T12:11:04Z</dcterms:modified>
</cp:coreProperties>
</file>