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11"/>
  </p:notesMasterIdLst>
  <p:sldIdLst>
    <p:sldId id="256" r:id="rId2"/>
    <p:sldId id="260" r:id="rId3"/>
    <p:sldId id="266" r:id="rId4"/>
    <p:sldId id="259" r:id="rId5"/>
    <p:sldId id="258" r:id="rId6"/>
    <p:sldId id="257" r:id="rId7"/>
    <p:sldId id="262" r:id="rId8"/>
    <p:sldId id="261" r:id="rId9"/>
    <p:sldId id="267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2D52F3-1BC7-40FA-89BA-38C20EC951E9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E1896E-415F-4511-9F66-EEE73F77EE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33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1896E-415F-4511-9F66-EEE73F77EEE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727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1896E-415F-4511-9F66-EEE73F77EEE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042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47905-C07E-42B3-99DC-85AB1E878A55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D7D97-244C-476F-86A4-CBD00B25F9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384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47905-C07E-42B3-99DC-85AB1E878A55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D7D97-244C-476F-86A4-CBD00B25F9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495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47905-C07E-42B3-99DC-85AB1E878A55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D7D97-244C-476F-86A4-CBD00B25F93C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485897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47905-C07E-42B3-99DC-85AB1E878A55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D7D97-244C-476F-86A4-CBD00B25F9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1784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47905-C07E-42B3-99DC-85AB1E878A55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D7D97-244C-476F-86A4-CBD00B25F93C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447654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47905-C07E-42B3-99DC-85AB1E878A55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D7D97-244C-476F-86A4-CBD00B25F9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9759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47905-C07E-42B3-99DC-85AB1E878A55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D7D97-244C-476F-86A4-CBD00B25F9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3130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47905-C07E-42B3-99DC-85AB1E878A55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D7D97-244C-476F-86A4-CBD00B25F9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92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47905-C07E-42B3-99DC-85AB1E878A55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D7D97-244C-476F-86A4-CBD00B25F9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1309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47905-C07E-42B3-99DC-85AB1E878A55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D7D97-244C-476F-86A4-CBD00B25F9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4012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47905-C07E-42B3-99DC-85AB1E878A55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D7D97-244C-476F-86A4-CBD00B25F9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7155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47905-C07E-42B3-99DC-85AB1E878A55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D7D97-244C-476F-86A4-CBD00B25F9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331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47905-C07E-42B3-99DC-85AB1E878A55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D7D97-244C-476F-86A4-CBD00B25F9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162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47905-C07E-42B3-99DC-85AB1E878A55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D7D97-244C-476F-86A4-CBD00B25F9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121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47905-C07E-42B3-99DC-85AB1E878A55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D7D97-244C-476F-86A4-CBD00B25F9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651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47905-C07E-42B3-99DC-85AB1E878A55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D7D97-244C-476F-86A4-CBD00B25F9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852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C47905-C07E-42B3-99DC-85AB1E878A55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70D7D97-244C-476F-86A4-CBD00B25F9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1478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2861" y="863601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/>
              <a:t>МБДОУ детский сад «Весёлая планета»   п. Орловского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524001"/>
            <a:ext cx="8596668" cy="451736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ru-RU" sz="5100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sz="5100" i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17600" i="1" dirty="0" smtClean="0">
                <a:solidFill>
                  <a:schemeClr val="accent2">
                    <a:lumMod val="75000"/>
                  </a:schemeClr>
                </a:solidFill>
              </a:rPr>
              <a:t>«Региональный компонент в образовательных областях вариативной части образовательной программы»</a:t>
            </a:r>
          </a:p>
          <a:p>
            <a:pPr marL="0" indent="0" algn="ctr">
              <a:buNone/>
            </a:pPr>
            <a:endParaRPr lang="ru-RU" sz="17600" i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sz="3200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sz="3200" i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r">
              <a:buNone/>
            </a:pPr>
            <a:r>
              <a:rPr lang="ru-RU" sz="5600" i="1" dirty="0" smtClean="0">
                <a:solidFill>
                  <a:schemeClr val="accent2">
                    <a:lumMod val="75000"/>
                  </a:schemeClr>
                </a:solidFill>
              </a:rPr>
              <a:t>                                                         Воспитатель </a:t>
            </a:r>
            <a:r>
              <a:rPr lang="ru-RU" sz="5600" i="1" dirty="0" smtClean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ru-RU" sz="5600" i="1" dirty="0" smtClean="0">
                <a:solidFill>
                  <a:schemeClr val="accent2">
                    <a:lumMod val="75000"/>
                  </a:schemeClr>
                </a:solidFill>
              </a:rPr>
              <a:t>Дудка Н.В.</a:t>
            </a:r>
            <a:endParaRPr lang="ru-RU" sz="5600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13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609600"/>
            <a:ext cx="8596313" cy="1320800"/>
          </a:xfrm>
        </p:spPr>
        <p:txBody>
          <a:bodyPr/>
          <a:lstStyle/>
          <a:p>
            <a:r>
              <a:rPr lang="ru-RU" dirty="0" smtClean="0"/>
              <a:t>    Авторы программы  </a:t>
            </a:r>
            <a:r>
              <a:rPr lang="ru-RU" dirty="0"/>
              <a:t>«Родники Дона»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35"/>
          <a:stretch/>
        </p:blipFill>
        <p:spPr>
          <a:xfrm>
            <a:off x="434449" y="2382983"/>
            <a:ext cx="8349334" cy="38838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4291" y="1648691"/>
            <a:ext cx="8465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chemeClr val="accent2">
                    <a:lumMod val="75000"/>
                  </a:schemeClr>
                </a:solidFill>
              </a:rPr>
              <a:t>Р.М. </a:t>
            </a:r>
            <a:r>
              <a:rPr lang="ru-RU" sz="2800" i="1" dirty="0" err="1" smtClean="0">
                <a:solidFill>
                  <a:schemeClr val="accent2">
                    <a:lumMod val="75000"/>
                  </a:schemeClr>
                </a:solidFill>
              </a:rPr>
              <a:t>Чумичева</a:t>
            </a:r>
            <a:r>
              <a:rPr lang="ru-RU" sz="2800" i="1" dirty="0" smtClean="0">
                <a:solidFill>
                  <a:schemeClr val="accent2">
                    <a:lumMod val="75000"/>
                  </a:schemeClr>
                </a:solidFill>
              </a:rPr>
              <a:t>  О.Л. </a:t>
            </a:r>
            <a:r>
              <a:rPr lang="ru-RU" sz="2800" i="1" dirty="0" err="1" smtClean="0">
                <a:solidFill>
                  <a:schemeClr val="accent2">
                    <a:lumMod val="75000"/>
                  </a:schemeClr>
                </a:solidFill>
              </a:rPr>
              <a:t>Ведмедь</a:t>
            </a:r>
            <a:r>
              <a:rPr lang="ru-RU" sz="2800" i="1" dirty="0" smtClean="0">
                <a:solidFill>
                  <a:schemeClr val="accent2">
                    <a:lumMod val="75000"/>
                  </a:schemeClr>
                </a:solidFill>
              </a:rPr>
              <a:t>  Н.А. </a:t>
            </a:r>
            <a:r>
              <a:rPr lang="ru-RU" sz="2800" i="1" dirty="0" err="1" smtClean="0">
                <a:solidFill>
                  <a:schemeClr val="accent2">
                    <a:lumMod val="75000"/>
                  </a:schemeClr>
                </a:solidFill>
              </a:rPr>
              <a:t>Платохина</a:t>
            </a:r>
            <a:endParaRPr lang="ru-RU" sz="2800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58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7926" y="295950"/>
            <a:ext cx="93448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ВАРИАТИВНАЯ ЧАСТЬ ОБРАЗОВАТЕЛЬНОЙ ПРОГРАММЫ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7927" y="840387"/>
            <a:ext cx="9906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latin typeface="Trebuchet MS" panose="020B0603020202020204" pitchFamily="34" charset="0"/>
              </a:rPr>
              <a:t>Обеспечивает качество образовательного процесса для создания оптимальных условий развития дошкольника с учетом его физического и психического здоровья, для реализации психолого-педагогической готовности к обучению в школе. Региональный компонент в ДОУ реализуется через приобщение воспитанников к традициям и культуре Донского края.</a:t>
            </a:r>
            <a:endParaRPr lang="ru-RU" i="1" dirty="0">
              <a:solidFill>
                <a:schemeClr val="accent2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87926" y="2465373"/>
            <a:ext cx="3810001" cy="182953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Социально-коммуникативное развитие 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(воспитание чувства любви и привязанности к родному краю)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339935" y="4399562"/>
            <a:ext cx="3505200" cy="1359196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компонент в ДОУ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7529945" y="5266528"/>
            <a:ext cx="4038600" cy="149046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Речевое развитие </a:t>
            </a:r>
            <a:b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(словесные народные игры, чтение произведений устного народного творчества)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8312727" y="2731689"/>
            <a:ext cx="3962399" cy="2025703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Художественно-эстетическое развитие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(элементы росписей, русские народные хороводы, обрядовые песни, частушки)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93962" y="4806610"/>
            <a:ext cx="4197927" cy="177885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 развитие 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(разучивание русских народных подвижных игр)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339935" y="2118634"/>
            <a:ext cx="3955473" cy="1869647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Познавательное развитие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история родного края, достопримечательности, промышленность, народные промыслы)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49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«Социально-коммуникативное развитие»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Воспитывать у детей 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дошкольного возраста чувство любви и привязанности к малой родине, родному дому, проявление на этой основе ценностных идеалов, гуманных чувств, нравственных отношений к окружающему миру и сверстникам.</a:t>
            </a:r>
          </a:p>
          <a:p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Использовать знания о родном крае в игровой деятельности. Вызвать интерес и уважительное отношение к культуре и традициям Донского края, стремление сохранять национальные ценности.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4978" r="11506"/>
          <a:stretch/>
        </p:blipFill>
        <p:spPr>
          <a:xfrm>
            <a:off x="797172" y="4308764"/>
            <a:ext cx="2215655" cy="241237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5413" y="4308764"/>
            <a:ext cx="3574473" cy="241237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5821" y="4308764"/>
            <a:ext cx="3284470" cy="241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26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«Познавательное </a:t>
            </a:r>
            <a:r>
              <a:rPr lang="ru-RU" dirty="0" smtClean="0"/>
              <a:t>развитие»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02327"/>
            <a:ext cx="7744691" cy="4739035"/>
          </a:xfrm>
        </p:spPr>
        <p:txBody>
          <a:bodyPr/>
          <a:lstStyle/>
          <a:p>
            <a:r>
              <a:rPr lang="ru-RU" i="1" dirty="0" smtClean="0">
                <a:solidFill>
                  <a:schemeClr val="accent1"/>
                </a:solidFill>
              </a:rPr>
              <a:t>ОЗНАКОМЛЕНИЕ С СОЦИАЛЬНЫМ МИРОМ: 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приобщение 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детей к истории  Донского края. </a:t>
            </a:r>
            <a:endParaRPr lang="ru-RU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i="1" dirty="0" smtClean="0">
                <a:solidFill>
                  <a:schemeClr val="accent1"/>
                </a:solidFill>
              </a:rPr>
              <a:t>ОЗНАКОМЛЕНИЕ С МИРОМ ПРИРОДЫ</a:t>
            </a:r>
            <a:r>
              <a:rPr lang="ru-RU" i="1" dirty="0">
                <a:solidFill>
                  <a:schemeClr val="accent1"/>
                </a:solidFill>
              </a:rPr>
              <a:t>: 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формирование 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представлений о традиционной культуре родного края через ознакомление с 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природой Донского края.</a:t>
            </a:r>
          </a:p>
          <a:p>
            <a:r>
              <a:rPr lang="ru-RU" i="1" dirty="0" smtClean="0">
                <a:solidFill>
                  <a:schemeClr val="accent1"/>
                </a:solidFill>
              </a:rPr>
              <a:t>РАЗВИТИЕ ПОЗНАВАТЕЛЬНО- ИССЛЕДОВАТЕЛЬСКОЙ ДЕЯТЕЛЬНОСТИ: 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в разделе проектная деятельность дети знакомятся с историей и традициями казачества на кружке« Посиделки у бабушки Аксиньи», в  качестве проекта «Мы –казачата».</a:t>
            </a:r>
          </a:p>
          <a:p>
            <a:r>
              <a:rPr lang="ru-RU" i="1" dirty="0" smtClean="0">
                <a:solidFill>
                  <a:schemeClr val="accent1"/>
                </a:solidFill>
              </a:rPr>
              <a:t>ОЗНАКОМЛЕНИЕ С ПРЕДМЕТНЫМ ОКРУЖЕНИЕМ: 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формирование представлений о многообразии предметного окружения, формирование представлений об изменении видов человеческого труда.</a:t>
            </a:r>
          </a:p>
          <a:p>
            <a:endParaRPr lang="ru-RU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5554" y="163555"/>
            <a:ext cx="3571237" cy="24950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5555" y="2658613"/>
            <a:ext cx="3616218" cy="20533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5554" y="4768444"/>
            <a:ext cx="3616219" cy="2001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33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35527"/>
            <a:ext cx="7122775" cy="117763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«Художественно-эстетическое развитие»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1645" y="1413165"/>
            <a:ext cx="7680137" cy="3713018"/>
          </a:xfrm>
        </p:spPr>
        <p:txBody>
          <a:bodyPr/>
          <a:lstStyle/>
          <a:p>
            <a:pPr algn="just"/>
            <a:r>
              <a:rPr lang="ru-RU" i="1" dirty="0" smtClean="0">
                <a:solidFill>
                  <a:schemeClr val="accent1"/>
                </a:solidFill>
              </a:rPr>
              <a:t>Музыкальное развитие- 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Приобщение 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детей 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дошкольного возраста 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к музыкальному 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творчеству родного края; воспитывать любовь к родной земле через слушание музыки, разучивание песен, хороводов, традиций Донского края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algn="just"/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   </a:t>
            </a:r>
            <a:r>
              <a:rPr lang="ru-RU" i="1" dirty="0" smtClean="0">
                <a:solidFill>
                  <a:schemeClr val="accent1"/>
                </a:solidFill>
              </a:rPr>
              <a:t>Приобщение к искусству- 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Формирование практических умений 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по 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            приобщению 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детей 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дошкольного возраста к различным народным 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  декоративно-прикладным 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видам 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деятельности.</a:t>
            </a:r>
          </a:p>
          <a:p>
            <a:pPr algn="just"/>
            <a:r>
              <a:rPr lang="ru-RU" i="1" dirty="0" smtClean="0">
                <a:solidFill>
                  <a:schemeClr val="accent1"/>
                </a:solidFill>
              </a:rPr>
              <a:t>  Конструктивно-модельная деятельность-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знакомить</a:t>
            </a:r>
            <a:r>
              <a:rPr lang="ru-RU" i="1" dirty="0" smtClean="0">
                <a:solidFill>
                  <a:schemeClr val="accent1"/>
                </a:solidFill>
              </a:rPr>
              <a:t> 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детей с   архитектурой Донского края ,казачьими поселениями</a:t>
            </a:r>
            <a:endParaRPr lang="ru-RU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t="14331" b="15320"/>
          <a:stretch/>
        </p:blipFill>
        <p:spPr>
          <a:xfrm>
            <a:off x="8495519" y="283000"/>
            <a:ext cx="3214749" cy="213009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5520" y="2413092"/>
            <a:ext cx="3505696" cy="20065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5519" y="4543184"/>
            <a:ext cx="3505697" cy="23148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7746" y="4543184"/>
            <a:ext cx="2854036" cy="2203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0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«Речевое развитие»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219201"/>
            <a:ext cx="7122775" cy="4822162"/>
          </a:xfrm>
        </p:spPr>
        <p:txBody>
          <a:bodyPr>
            <a:normAutofit/>
          </a:bodyPr>
          <a:lstStyle/>
          <a:p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Воспитание желания и умения слушать художественные произведения о родном крае, следить за развитием действия. Активизировать употребление в речи названий предметов казачьего обихода, их частей, материалов, из которых они изготовлены. Продолжать приучать детей слушать сказки, рассказы, стихотворения о донском крае; запоминать небольшие и простые по содержанию считалки</a:t>
            </a:r>
          </a:p>
          <a:p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Развивать речь, мышление, первичное восприятие диалектной речи через знакомство с культурой Донского 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края.</a:t>
            </a:r>
          </a:p>
          <a:p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Приобщение ребёнка к культурному наследию: образцами местного фольклора, народным художественным промыслам, культурным традициям, произведениям донских писателей и поэтов, композиторов, художников, знаменитых людей Дона.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91"/>
          <a:stretch/>
        </p:blipFill>
        <p:spPr>
          <a:xfrm>
            <a:off x="7709188" y="124690"/>
            <a:ext cx="4357254" cy="28263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14"/>
          <a:stretch/>
        </p:blipFill>
        <p:spPr>
          <a:xfrm>
            <a:off x="7800108" y="3089954"/>
            <a:ext cx="4175413" cy="2812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99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0823" y="32329"/>
            <a:ext cx="7854195" cy="1898071"/>
          </a:xfrm>
        </p:spPr>
        <p:txBody>
          <a:bodyPr/>
          <a:lstStyle/>
          <a:p>
            <a:r>
              <a:rPr lang="ru-RU" dirty="0" smtClean="0"/>
              <a:t>«Физическое развитие»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7878" y="773723"/>
            <a:ext cx="7420708" cy="1064315"/>
          </a:xfrm>
        </p:spPr>
        <p:txBody>
          <a:bodyPr>
            <a:normAutofit/>
          </a:bodyPr>
          <a:lstStyle/>
          <a:p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Развивать эмоциональную свободу, физическую выносливость, смекалку, ловкость через </a:t>
            </a:r>
            <a:r>
              <a:rPr lang="ru-RU" sz="1900" i="1" dirty="0">
                <a:solidFill>
                  <a:schemeClr val="accent2">
                    <a:lumMod val="75000"/>
                  </a:schemeClr>
                </a:solidFill>
              </a:rPr>
              <a:t>традиционные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 игры и забавы Донского края.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0823" y="1930400"/>
            <a:ext cx="3103419" cy="3754581"/>
          </a:xfrm>
          <a:prstGeom prst="rect">
            <a:avLst/>
          </a:prstGeom>
        </p:spPr>
      </p:pic>
      <p:pic>
        <p:nvPicPr>
          <p:cNvPr id="6" name="Рисунок 5" descr="C:\Users\User\Desktop\фото 10 гр\20190705_092959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8" t="12259" b="16178"/>
          <a:stretch/>
        </p:blipFill>
        <p:spPr bwMode="auto">
          <a:xfrm rot="5400000">
            <a:off x="4846936" y="1414451"/>
            <a:ext cx="2109357" cy="2329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User\Desktop\фото 10 гр\20190705_09395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74003" y="215496"/>
            <a:ext cx="3546765" cy="2803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07749" y="3421630"/>
            <a:ext cx="3713019" cy="31957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60653" y="3807690"/>
            <a:ext cx="3255818" cy="2927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3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5152" y="2576946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/>
              <a:t>Спасибо за внимание!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311540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661</TotalTime>
  <Words>482</Words>
  <Application>Microsoft Office PowerPoint</Application>
  <PresentationFormat>Широкоэкранный</PresentationFormat>
  <Paragraphs>39</Paragraphs>
  <Slides>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Times New Roman</vt:lpstr>
      <vt:lpstr>Trebuchet MS</vt:lpstr>
      <vt:lpstr>Wingdings 3</vt:lpstr>
      <vt:lpstr>Аспект</vt:lpstr>
      <vt:lpstr>МБДОУ детский сад «Весёлая планета»   п. Орловского</vt:lpstr>
      <vt:lpstr>    Авторы программы  «Родники Дона» </vt:lpstr>
      <vt:lpstr>Презентация PowerPoint</vt:lpstr>
      <vt:lpstr>«Социально-коммуникативное развитие»</vt:lpstr>
      <vt:lpstr>«Познавательное развитие»</vt:lpstr>
      <vt:lpstr>«Художественно-эстетическое развитие»</vt:lpstr>
      <vt:lpstr>«Речевое развитие»</vt:lpstr>
      <vt:lpstr>«Физическое развитие»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Мбдоу…………..</dc:title>
  <dc:creator>User</dc:creator>
  <cp:lastModifiedBy>User</cp:lastModifiedBy>
  <cp:revision>54</cp:revision>
  <dcterms:created xsi:type="dcterms:W3CDTF">2019-11-12T10:21:39Z</dcterms:created>
  <dcterms:modified xsi:type="dcterms:W3CDTF">2019-11-25T11:47:57Z</dcterms:modified>
</cp:coreProperties>
</file>