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65" r:id="rId4"/>
    <p:sldId id="267" r:id="rId5"/>
    <p:sldId id="270" r:id="rId6"/>
    <p:sldId id="277" r:id="rId7"/>
    <p:sldId id="271" r:id="rId8"/>
    <p:sldId id="276" r:id="rId9"/>
    <p:sldId id="278" r:id="rId10"/>
    <p:sldId id="279" r:id="rId11"/>
    <p:sldId id="284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79" autoAdjust="0"/>
  </p:normalViewPr>
  <p:slideViewPr>
    <p:cSldViewPr>
      <p:cViewPr varScale="1">
        <p:scale>
          <a:sx n="42" d="100"/>
          <a:sy n="42" d="100"/>
        </p:scale>
        <p:origin x="7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907704" y="908720"/>
            <a:ext cx="6048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>
              <a:lnSpc>
                <a:spcPct val="150000"/>
              </a:lnSpc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Good </a:t>
            </a:r>
            <a:r>
              <a:rPr lang="ru-RU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morning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   </a:t>
            </a:r>
            <a:r>
              <a:rPr lang="ru-RU" sz="4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children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marL="368300">
              <a:lnSpc>
                <a:spcPct val="150000"/>
              </a:lnSpc>
            </a:pPr>
            <a:r>
              <a:rPr 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 glad to see you.</a:t>
            </a:r>
            <a:endParaRPr lang="ru-RU" sz="4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33" y="-595061"/>
            <a:ext cx="9230946" cy="701556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5" y="864844"/>
            <a:ext cx="1438275" cy="2047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5" y="4099246"/>
            <a:ext cx="1889583" cy="20478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9454" y="3388367"/>
            <a:ext cx="1152127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Horse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1097" y="837701"/>
            <a:ext cx="50404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Fox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74282" y="837701"/>
            <a:ext cx="109433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crocodile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73" y="3919068"/>
            <a:ext cx="1571625" cy="190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7458" y="299990"/>
            <a:ext cx="2585964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Отгадай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загадку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849" y="3337019"/>
            <a:ext cx="2102160" cy="1687188"/>
          </a:xfrm>
          <a:prstGeom prst="rect">
            <a:avLst/>
          </a:prstGeom>
        </p:spPr>
      </p:pic>
      <p:pic>
        <p:nvPicPr>
          <p:cNvPr id="13" name="Рисунок 12" descr="bengal_tig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7867" y="3963535"/>
            <a:ext cx="2073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Крокодикал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72609" y="982714"/>
            <a:ext cx="21526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орова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9370" y="696008"/>
            <a:ext cx="20161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646849" y="2333727"/>
            <a:ext cx="56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cow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56138" y="4935407"/>
            <a:ext cx="65242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Tiger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307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RB12736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952" y="-85700"/>
            <a:ext cx="9144000" cy="70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75856" y="548680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20300472"/>
      </p:ext>
    </p:extLst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9583898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RB12736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85700"/>
            <a:ext cx="9144000" cy="70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7968484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6" y="-288032"/>
            <a:ext cx="9144000" cy="73894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67521" y="188640"/>
            <a:ext cx="3568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Целеполагание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2024" y="178380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Повторить </a:t>
            </a:r>
            <a:r>
              <a:rPr lang="ru-RU" sz="3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слова по теме :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3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ивотные</a:t>
            </a:r>
            <a:r>
              <a:rPr lang="ru-RU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3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цвета </a:t>
            </a:r>
            <a:r>
              <a:rPr lang="ru-RU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32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рилагательные, </a:t>
            </a:r>
          </a:p>
          <a:p>
            <a:r>
              <a:rPr lang="ru-RU" sz="3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 </a:t>
            </a:r>
            <a:r>
              <a:rPr lang="ru-RU" sz="3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тела.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22" y="2415363"/>
            <a:ext cx="2232248" cy="16770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6" y="1798780"/>
            <a:ext cx="2876550" cy="1630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0" y="4505163"/>
            <a:ext cx="2515222" cy="204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10" y="1798780"/>
            <a:ext cx="3168352" cy="17607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45072" y="1284928"/>
            <a:ext cx="615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iver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9737" y="1153549"/>
            <a:ext cx="728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42526" y="3888783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76295" y="1355204"/>
            <a:ext cx="888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garden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02508" y="4063033"/>
            <a:ext cx="51462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zoo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25206"/>
            <a:ext cx="4218940" cy="21259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22521" y="403492"/>
            <a:ext cx="359015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путешествуем по :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43808" y="476672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orest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7" y="1915783"/>
            <a:ext cx="3705225" cy="1782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58" y="4303600"/>
            <a:ext cx="2592288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61302"/>
            <a:ext cx="1889306" cy="2047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01742"/>
            <a:ext cx="3168352" cy="22515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61829" y="1079158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bear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878553"/>
            <a:ext cx="1529267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goat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3645024"/>
            <a:ext cx="194421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deer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3645024"/>
            <a:ext cx="100085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horse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6085" y="415945"/>
            <a:ext cx="4572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</a:t>
            </a: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животного</a:t>
            </a:r>
            <a:endParaRPr lang="ru-RU" sz="1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3978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866518" y="3244334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324433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608009" y="3270231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dirty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31231" y="2506039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13767" y="3776251"/>
            <a:ext cx="436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79835" y="2890927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131840" y="407376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247257" y="434037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51849" y="5591326"/>
            <a:ext cx="596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26156" y="5041853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40868" y="4430575"/>
            <a:ext cx="626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yang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628766" y="2863789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47974" y="3592401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433572" y="6165245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86848" y="4417274"/>
            <a:ext cx="475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283624" y="4348814"/>
            <a:ext cx="777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strong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489763" y="5160397"/>
            <a:ext cx="67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weak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62828" y="50607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849340" y="58424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349912" y="605595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60836" y="589021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13767" y="661442"/>
            <a:ext cx="3095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River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26156" y="5045311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8798" y="542673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black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51396" y="6182560"/>
            <a:ext cx="714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white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7310" y="3757402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dark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59228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endParaRPr lang="ru-RU" sz="6000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936104"/>
          </a:xfrm>
        </p:spPr>
        <p:txBody>
          <a:bodyPr>
            <a:normAutofit/>
          </a:bodyPr>
          <a:lstStyle/>
          <a:p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8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3200885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garden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120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" y="0"/>
            <a:ext cx="9144000" cy="72353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692696"/>
            <a:ext cx="26642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home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416911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73</Words>
  <Application>Microsoft Office PowerPoint</Application>
  <PresentationFormat>Экран (4:3)</PresentationFormat>
  <Paragraphs>51</Paragraphs>
  <Slides>12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Иванова  Ольга  Валерьевна</dc:title>
  <dc:creator>aleksandr</dc:creator>
  <cp:lastModifiedBy>home</cp:lastModifiedBy>
  <cp:revision>55</cp:revision>
  <dcterms:created xsi:type="dcterms:W3CDTF">2015-02-19T19:00:50Z</dcterms:created>
  <dcterms:modified xsi:type="dcterms:W3CDTF">2019-12-10T09:36:35Z</dcterms:modified>
</cp:coreProperties>
</file>