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75" r:id="rId4"/>
    <p:sldId id="276" r:id="rId5"/>
    <p:sldId id="277" r:id="rId6"/>
    <p:sldId id="263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65" r:id="rId16"/>
    <p:sldId id="266" r:id="rId17"/>
    <p:sldId id="268" r:id="rId18"/>
    <p:sldId id="270" r:id="rId19"/>
    <p:sldId id="286" r:id="rId20"/>
    <p:sldId id="287" r:id="rId21"/>
    <p:sldId id="273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916F5B92-2A20-4CF9-B05B-CB8FFA82F5D6}">
          <p14:sldIdLst>
            <p14:sldId id="256"/>
            <p14:sldId id="258"/>
            <p14:sldId id="275"/>
            <p14:sldId id="276"/>
            <p14:sldId id="277"/>
            <p14:sldId id="263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Раздел без заголовка" id="{367C527C-DD29-4211-AB7E-C2D7F5DE3ECA}">
          <p14:sldIdLst>
            <p14:sldId id="265"/>
          </p14:sldIdLst>
        </p14:section>
        <p14:section name="Раздел без заголовка" id="{2EA29D08-8E63-4368-A20B-C2C53F84B565}">
          <p14:sldIdLst>
            <p14:sldId id="266"/>
            <p14:sldId id="268"/>
            <p14:sldId id="270"/>
            <p14:sldId id="286"/>
            <p14:sldId id="287"/>
            <p14:sldId id="273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 autoAdjust="0"/>
  </p:normalViewPr>
  <p:slideViewPr>
    <p:cSldViewPr>
      <p:cViewPr varScale="1">
        <p:scale>
          <a:sx n="73" d="100"/>
          <a:sy n="73" d="100"/>
        </p:scale>
        <p:origin x="-3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Польза или вред колбасы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6039" y="5301208"/>
            <a:ext cx="8305800" cy="1143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                            Работу выполнила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ученица </a:t>
            </a:r>
            <a:r>
              <a:rPr lang="ru-RU" dirty="0" smtClean="0"/>
              <a:t>11 </a:t>
            </a:r>
            <a:r>
              <a:rPr lang="ru-RU" dirty="0" smtClean="0"/>
              <a:t>класса</a:t>
            </a:r>
          </a:p>
          <a:p>
            <a:r>
              <a:rPr lang="ru-RU" dirty="0" smtClean="0"/>
              <a:t>                                                                Филиппова Юлия.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84177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48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0856"/>
            <a:ext cx="7239000" cy="4524375"/>
          </a:xfrm>
        </p:spPr>
      </p:pic>
    </p:spTree>
    <p:extLst>
      <p:ext uri="{BB962C8B-B14F-4D97-AF65-F5344CB8AC3E}">
        <p14:creationId xmlns="" xmlns:p14="http://schemas.microsoft.com/office/powerpoint/2010/main" val="18350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557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Советы по выбору колбасных изделий.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6056" y="1772816"/>
            <a:ext cx="4067944" cy="489654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покупке внимательно смотрите на упаковку , маркировку ,дату изготовления и срок годности.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Обращайте внимание на то , что продукт хранится в магазинной витрине. Оптимальная температура хранения колбас и мяса от 0 градусов до 6.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Поверхность колбасы должна быть чистая , сухая , без повреждений ,проколов , наплывов фарша.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Оболочка искусственная или натуральная , не должна отходить от продукта</a:t>
            </a:r>
            <a:endParaRPr lang="ru-RU" sz="1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55" r="24255"/>
          <a:stretch>
            <a:fillRect/>
          </a:stretch>
        </p:blipFill>
        <p:spPr>
          <a:xfrm>
            <a:off x="663682" y="1041002"/>
            <a:ext cx="4340366" cy="4340366"/>
          </a:xfrm>
        </p:spPr>
      </p:pic>
    </p:spTree>
    <p:extLst>
      <p:ext uri="{BB962C8B-B14F-4D97-AF65-F5344CB8AC3E}">
        <p14:creationId xmlns="" xmlns:p14="http://schemas.microsoft.com/office/powerpoint/2010/main" val="23437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Самая длинная колбаса.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Золотые </a:t>
            </a:r>
            <a:r>
              <a:rPr lang="ru-RU" dirty="0" err="1" smtClean="0"/>
              <a:t>сосиськи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3726755" cy="33843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060848"/>
            <a:ext cx="3521075" cy="3240359"/>
          </a:xfrm>
        </p:spPr>
      </p:pic>
    </p:spTree>
    <p:extLst>
      <p:ext uri="{BB962C8B-B14F-4D97-AF65-F5344CB8AC3E}">
        <p14:creationId xmlns="" xmlns:p14="http://schemas.microsoft.com/office/powerpoint/2010/main" val="18865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Белые колбасы.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3521075" cy="331236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060848"/>
            <a:ext cx="3521075" cy="3168352"/>
          </a:xfrm>
        </p:spPr>
      </p:pic>
    </p:spTree>
    <p:extLst>
      <p:ext uri="{BB962C8B-B14F-4D97-AF65-F5344CB8AC3E}">
        <p14:creationId xmlns="" xmlns:p14="http://schemas.microsoft.com/office/powerpoint/2010/main" val="2269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Факты.</a:t>
            </a:r>
            <a:br>
              <a:rPr lang="ru-RU" dirty="0" smtClean="0"/>
            </a:br>
            <a:r>
              <a:rPr lang="ru-RU" sz="3100" dirty="0" smtClean="0"/>
              <a:t>Колбаса с плесенью.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6336704" cy="4320480"/>
          </a:xfrm>
        </p:spPr>
      </p:pic>
    </p:spTree>
    <p:extLst>
      <p:ext uri="{BB962C8B-B14F-4D97-AF65-F5344CB8AC3E}">
        <p14:creationId xmlns="" xmlns:p14="http://schemas.microsoft.com/office/powerpoint/2010/main" val="13692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68760"/>
            <a:ext cx="8229600" cy="894928"/>
          </a:xfrm>
        </p:spPr>
        <p:txBody>
          <a:bodyPr>
            <a:normAutofit fontScale="90000"/>
          </a:bodyPr>
          <a:lstStyle/>
          <a:p>
            <a:r>
              <a:rPr lang="ru-RU" dirty="0"/>
              <a:t>4.Анкетирование учащихся.</a:t>
            </a:r>
            <a:br>
              <a:rPr lang="ru-RU" dirty="0"/>
            </a:br>
            <a:r>
              <a:rPr lang="ru-RU" dirty="0"/>
              <a:t>Любите ли вы колбасу?</a:t>
            </a:r>
            <a:br>
              <a:rPr lang="ru-RU" dirty="0"/>
            </a:br>
            <a:r>
              <a:rPr lang="ru-RU" sz="2700" dirty="0" smtClean="0"/>
              <a:t>В моем </a:t>
            </a:r>
            <a:r>
              <a:rPr lang="ru-RU" sz="2700" dirty="0" err="1" smtClean="0"/>
              <a:t>анк</a:t>
            </a:r>
            <a:r>
              <a:rPr lang="en-US" sz="2700" dirty="0"/>
              <a:t>e</a:t>
            </a:r>
            <a:r>
              <a:rPr lang="ru-RU" sz="2700" dirty="0" err="1" smtClean="0"/>
              <a:t>тированние</a:t>
            </a:r>
            <a:r>
              <a:rPr lang="ru-RU" sz="2700" dirty="0" smtClean="0"/>
              <a:t> было опрошено 15 взрослых,30 детей и подростков.</a:t>
            </a:r>
            <a:endParaRPr lang="ru-RU" sz="2700" dirty="0"/>
          </a:p>
        </p:txBody>
      </p:sp>
      <p:graphicFrame>
        <p:nvGraphicFramePr>
          <p:cNvPr id="7" name="Содержимое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49830005"/>
              </p:ext>
            </p:extLst>
          </p:nvPr>
        </p:nvGraphicFramePr>
        <p:xfrm>
          <a:off x="1023937" y="1913731"/>
          <a:ext cx="6105525" cy="4238625"/>
        </p:xfrm>
        <a:graphic>
          <a:graphicData uri="http://schemas.openxmlformats.org/presentationml/2006/ole">
            <p:oleObj spid="_x0000_s7197" name="Диаграмма" r:id="rId3" imgW="6105406" imgH="4238647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567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вашему мнению,</a:t>
            </a:r>
            <a:r>
              <a:rPr lang="en-US" dirty="0" smtClean="0"/>
              <a:t> </a:t>
            </a:r>
            <a:r>
              <a:rPr lang="ru-RU" dirty="0" smtClean="0"/>
              <a:t>вредна колбаса для здоровья</a:t>
            </a:r>
            <a:r>
              <a:rPr lang="en-US" dirty="0" smtClean="0"/>
              <a:t>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37679932"/>
              </p:ext>
            </p:extLst>
          </p:nvPr>
        </p:nvGraphicFramePr>
        <p:xfrm>
          <a:off x="1028700" y="1999456"/>
          <a:ext cx="6096000" cy="4067175"/>
        </p:xfrm>
        <a:graphic>
          <a:graphicData uri="http://schemas.openxmlformats.org/presentationml/2006/ole">
            <p:oleObj spid="_x0000_s8220" name="Диаграмма" r:id="rId3" imgW="6095951" imgH="4067327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505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Эксперименты.</a:t>
            </a:r>
            <a:br>
              <a:rPr lang="ru-RU" dirty="0" smtClean="0"/>
            </a:br>
            <a:r>
              <a:rPr lang="ru-RU" dirty="0" smtClean="0"/>
              <a:t>Эксперимент №1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Первоначальный вид колбасы.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Добавления йода.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7" y="1711325"/>
            <a:ext cx="3086100" cy="41148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87" y="1711325"/>
            <a:ext cx="3086100" cy="4114800"/>
          </a:xfrm>
        </p:spPr>
      </p:pic>
    </p:spTree>
    <p:extLst>
      <p:ext uri="{BB962C8B-B14F-4D97-AF65-F5344CB8AC3E}">
        <p14:creationId xmlns="" xmlns:p14="http://schemas.microsoft.com/office/powerpoint/2010/main" val="8426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235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Эксперементы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эксперемент№2.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8" y="1409269"/>
            <a:ext cx="4040188" cy="242617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34" y="476672"/>
            <a:ext cx="4038600" cy="325363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59345"/>
            <a:ext cx="3960440" cy="2880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35" y="3861048"/>
            <a:ext cx="4330700" cy="2996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94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>
                <a:latin typeface="Times New Roman"/>
                <a:ea typeface="Calibri"/>
              </a:rPr>
              <a:t>Органолентическая</a:t>
            </a:r>
            <a:r>
              <a:rPr lang="ru-RU" sz="4000" dirty="0">
                <a:latin typeface="Times New Roman"/>
                <a:ea typeface="Calibri"/>
              </a:rPr>
              <a:t> оценка колбасы</a:t>
            </a:r>
            <a:r>
              <a:rPr lang="ru-RU" sz="4000" dirty="0" smtClean="0">
                <a:latin typeface="Times New Roman"/>
                <a:ea typeface="Calibri"/>
              </a:rPr>
              <a:t>. </a:t>
            </a:r>
            <a:r>
              <a:rPr lang="ru-RU" sz="4000" dirty="0" err="1" smtClean="0">
                <a:latin typeface="Times New Roman"/>
                <a:ea typeface="Calibri"/>
              </a:rPr>
              <a:t>Экспиремент</a:t>
            </a:r>
            <a:r>
              <a:rPr lang="ru-RU" sz="4000" dirty="0" smtClean="0">
                <a:latin typeface="Times New Roman"/>
                <a:ea typeface="Calibri"/>
              </a:rPr>
              <a:t> 3.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3394472" cy="4536504"/>
          </a:xfrm>
        </p:spPr>
      </p:pic>
    </p:spTree>
    <p:extLst>
      <p:ext uri="{BB962C8B-B14F-4D97-AF65-F5344CB8AC3E}">
        <p14:creationId xmlns="" xmlns:p14="http://schemas.microsoft.com/office/powerpoint/2010/main" val="13358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dirty="0" smtClean="0"/>
              <a:t>Введение.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>
            <a:noAutofit/>
          </a:bodyPr>
          <a:lstStyle/>
          <a:p>
            <a:r>
              <a:rPr lang="ru-RU" sz="1800" b="1" dirty="0"/>
              <a:t>ОБЪЕКТ </a:t>
            </a:r>
            <a:r>
              <a:rPr lang="ru-RU" sz="1800" b="1" dirty="0" smtClean="0"/>
              <a:t>ИСЛЕДОВАНИЯ: </a:t>
            </a:r>
            <a:r>
              <a:rPr lang="ru-RU" sz="1800" dirty="0" smtClean="0"/>
              <a:t>колбаса</a:t>
            </a:r>
            <a:endParaRPr lang="ru-RU" sz="1800" dirty="0"/>
          </a:p>
          <a:p>
            <a:r>
              <a:rPr lang="ru-RU" sz="1800" b="1" dirty="0"/>
              <a:t>ПРЕДМЕТ </a:t>
            </a:r>
            <a:r>
              <a:rPr lang="ru-RU" sz="1800" b="1" dirty="0" smtClean="0"/>
              <a:t>ИСЛЕДОВАНИЕ : </a:t>
            </a:r>
            <a:r>
              <a:rPr lang="ru-RU" sz="1800" dirty="0" smtClean="0"/>
              <a:t>сведения </a:t>
            </a:r>
            <a:r>
              <a:rPr lang="ru-RU" sz="1800" dirty="0"/>
              <a:t>о </a:t>
            </a:r>
            <a:r>
              <a:rPr lang="ru-RU" sz="1800" dirty="0" smtClean="0"/>
              <a:t>колбасе</a:t>
            </a:r>
            <a:endParaRPr lang="ru-RU" sz="1800" dirty="0"/>
          </a:p>
          <a:p>
            <a:r>
              <a:rPr lang="ru-RU" sz="1800" b="1" dirty="0"/>
              <a:t>МЕТОДЫ ИСЛЕДОВАНИЯ:</a:t>
            </a:r>
            <a:endParaRPr lang="ru-RU" sz="1800" dirty="0"/>
          </a:p>
          <a:p>
            <a:r>
              <a:rPr lang="ru-RU" sz="1800" b="1" dirty="0"/>
              <a:t>1.</a:t>
            </a:r>
            <a:r>
              <a:rPr lang="ru-RU" sz="1800" dirty="0"/>
              <a:t>Анализ,обобщение информации;</a:t>
            </a:r>
          </a:p>
          <a:p>
            <a:r>
              <a:rPr lang="ru-RU" sz="1800" b="1" dirty="0"/>
              <a:t>2.</a:t>
            </a:r>
            <a:r>
              <a:rPr lang="ru-RU" sz="1800" dirty="0"/>
              <a:t>Анкетирование;</a:t>
            </a:r>
          </a:p>
          <a:p>
            <a:r>
              <a:rPr lang="ru-RU" sz="1800" b="1" dirty="0" smtClean="0"/>
              <a:t>3.</a:t>
            </a:r>
            <a:r>
              <a:rPr lang="ru-RU" sz="1800" dirty="0" smtClean="0"/>
              <a:t>Наблюдение;</a:t>
            </a:r>
            <a:endParaRPr lang="ru-RU" sz="1800" dirty="0"/>
          </a:p>
          <a:p>
            <a:r>
              <a:rPr lang="ru-RU" sz="1800" dirty="0" smtClean="0"/>
              <a:t>4.Эксперементы.</a:t>
            </a:r>
            <a:endParaRPr lang="ru-RU" sz="1800" dirty="0"/>
          </a:p>
          <a:p>
            <a:r>
              <a:rPr lang="ru-RU" sz="1800" b="1" dirty="0" smtClean="0"/>
              <a:t>ГИПОТЕЗА : </a:t>
            </a:r>
            <a:r>
              <a:rPr lang="ru-RU" sz="1800" dirty="0" smtClean="0"/>
              <a:t>если </a:t>
            </a:r>
            <a:r>
              <a:rPr lang="ru-RU" sz="1800" dirty="0"/>
              <a:t>есть колбасу редко и в умеренном количестве ,то организму нечего плохого не будет.</a:t>
            </a:r>
          </a:p>
          <a:p>
            <a:r>
              <a:rPr lang="ru-RU" sz="1800" dirty="0"/>
              <a:t> </a:t>
            </a:r>
            <a:r>
              <a:rPr lang="ru-RU" sz="1800" b="1" dirty="0"/>
              <a:t> ЗАДАЧА ИСЛЕДОВАНИЯ: </a:t>
            </a:r>
            <a:r>
              <a:rPr lang="ru-RU" sz="1800" dirty="0"/>
              <a:t>выяснить  ,полезна или вредна колбаса для человека ,какое влияние оказывает употребление в пищу этого продукта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     </a:t>
            </a:r>
            <a:r>
              <a:rPr lang="ru-RU" sz="2400" dirty="0" smtClean="0"/>
              <a:t>Актуальность проекта:   </a:t>
            </a:r>
            <a:r>
              <a:rPr lang="ru-RU" sz="1800" dirty="0"/>
              <a:t>Я взяла именно тему про колбасу потому, что она мне очень нравится. Наверное, все подумали "кому он может не нравится !"В каждых домах есть этот продукт ,на любых праздниках ,либо в гостях обязательно стоит тарелка с колбасой.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 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3474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>
                <a:latin typeface="Times New Roman"/>
                <a:ea typeface="Calibri"/>
              </a:rPr>
              <a:t>Органолентическая</a:t>
            </a:r>
            <a:r>
              <a:rPr lang="ru-RU" sz="4000" dirty="0">
                <a:latin typeface="Times New Roman"/>
                <a:ea typeface="Calibri"/>
              </a:rPr>
              <a:t> оценка колбасы.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3528392" cy="47091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01" y="1484784"/>
            <a:ext cx="3394472" cy="4641379"/>
          </a:xfrm>
        </p:spPr>
      </p:pic>
    </p:spTree>
    <p:extLst>
      <p:ext uri="{BB962C8B-B14F-4D97-AF65-F5344CB8AC3E}">
        <p14:creationId xmlns="" xmlns:p14="http://schemas.microsoft.com/office/powerpoint/2010/main" val="27685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моем проекте я исследовала колбасные изделия и могу сделать несколько выводов:</a:t>
            </a:r>
          </a:p>
          <a:p>
            <a:r>
              <a:rPr lang="ru-RU" dirty="0" smtClean="0"/>
              <a:t>1.Колбасу любят больше чем не любят </a:t>
            </a:r>
          </a:p>
          <a:p>
            <a:r>
              <a:rPr lang="ru-RU" dirty="0" smtClean="0"/>
              <a:t>2.Люди понимаю на сколько она вредна для организма человека ,это даже видно из опытов, но не перестают ее употреблять </a:t>
            </a:r>
          </a:p>
          <a:p>
            <a:r>
              <a:rPr lang="ru-RU" dirty="0" smtClean="0"/>
              <a:t>3.Колбасу можно кушать в умеренных </a:t>
            </a:r>
            <a:r>
              <a:rPr lang="ru-RU" dirty="0" err="1" smtClean="0"/>
              <a:t>колличествах</a:t>
            </a:r>
            <a:r>
              <a:rPr lang="ru-RU" dirty="0" smtClean="0"/>
              <a:t> и редко ,но намного полезней приготовить ее самим из натуральных продуктов!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32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72390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239000" cy="5112568"/>
          </a:xfrm>
        </p:spPr>
      </p:pic>
    </p:spTree>
    <p:extLst>
      <p:ext uri="{BB962C8B-B14F-4D97-AF65-F5344CB8AC3E}">
        <p14:creationId xmlns="" xmlns:p14="http://schemas.microsoft.com/office/powerpoint/2010/main" val="39183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Виды колбас.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Молочная 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Варено-копченная.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2752725"/>
            <a:ext cx="3302000" cy="2032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7" y="2816225"/>
            <a:ext cx="2857500" cy="1905000"/>
          </a:xfrm>
        </p:spPr>
      </p:pic>
    </p:spTree>
    <p:extLst>
      <p:ext uri="{BB962C8B-B14F-4D97-AF65-F5344CB8AC3E}">
        <p14:creationId xmlns="" xmlns:p14="http://schemas.microsoft.com/office/powerpoint/2010/main" val="9452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колбас.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Полукопченая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Сырокопченая.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8187"/>
            <a:ext cx="3521075" cy="3521075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3022592"/>
            <a:ext cx="3521075" cy="1492265"/>
          </a:xfrm>
        </p:spPr>
      </p:pic>
    </p:spTree>
    <p:extLst>
      <p:ext uri="{BB962C8B-B14F-4D97-AF65-F5344CB8AC3E}">
        <p14:creationId xmlns="" xmlns:p14="http://schemas.microsoft.com/office/powerpoint/2010/main" val="24260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колбас.</a:t>
            </a:r>
            <a:br>
              <a:rPr lang="ru-RU" dirty="0" smtClean="0"/>
            </a:br>
            <a:r>
              <a:rPr lang="ru-RU" dirty="0" err="1" smtClean="0"/>
              <a:t>Сыровяленная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760640" cy="4320480"/>
          </a:xfrm>
        </p:spPr>
      </p:pic>
    </p:spTree>
    <p:extLst>
      <p:ext uri="{BB962C8B-B14F-4D97-AF65-F5344CB8AC3E}">
        <p14:creationId xmlns="" xmlns:p14="http://schemas.microsoft.com/office/powerpoint/2010/main" val="30532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3862"/>
            <a:ext cx="8229600" cy="1219200"/>
          </a:xfrm>
        </p:spPr>
        <p:txBody>
          <a:bodyPr/>
          <a:lstStyle/>
          <a:p>
            <a:r>
              <a:rPr lang="ru-RU" dirty="0" smtClean="0"/>
              <a:t>Польза продукта.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7200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 </a:t>
            </a:r>
          </a:p>
          <a:p>
            <a:r>
              <a:rPr lang="ru-RU" sz="8000" dirty="0"/>
              <a:t>Может ли колбаса быть полезной? Абсолютно любой врач скажет вам, что колбаса может быть полезной только при условии, если она изготовлена из натурального мяса без каких-либо добавок (кроме необходимых по вкусу специй). Но! Читали ли вы состав тех колбас, которые представлены в магазинах? Наверняка их состав далек от того, что указан в ГОСТе на колбасу и колбасные изделия</a:t>
            </a:r>
            <a:r>
              <a:rPr lang="ru-RU" sz="8000" dirty="0" smtClean="0"/>
              <a:t>.</a:t>
            </a:r>
            <a:endParaRPr lang="ru-RU" sz="8000" dirty="0"/>
          </a:p>
          <a:p>
            <a:r>
              <a:rPr lang="ru-RU" sz="8000" dirty="0"/>
              <a:t>В «современную» колбасу добавляют усилители запаха, цвета, вкуса. Причем, если бы они не представляли опасность для здоровья, то колбасу можно было бы есть килограммами. Но, как показывают исследования, постоянное употребление колбасы приводит к возникновению таких заболеваний, как:</a:t>
            </a:r>
          </a:p>
          <a:p>
            <a:r>
              <a:rPr lang="ru-RU" sz="7200" dirty="0"/>
              <a:t> </a:t>
            </a:r>
          </a:p>
          <a:p>
            <a:r>
              <a:rPr lang="ru-RU" sz="6400" dirty="0">
                <a:sym typeface="Wingdings"/>
              </a:rPr>
              <a:t></a:t>
            </a:r>
            <a:r>
              <a:rPr lang="ru-RU" sz="6400" dirty="0"/>
              <a:t>Сахарный диабет;</a:t>
            </a:r>
          </a:p>
          <a:p>
            <a:r>
              <a:rPr lang="en-US" sz="6400" b="1" dirty="0">
                <a:sym typeface="Wingdings"/>
              </a:rPr>
              <a:t></a:t>
            </a:r>
            <a:r>
              <a:rPr lang="ru-RU" sz="6400" dirty="0"/>
              <a:t>Гипертония;</a:t>
            </a:r>
          </a:p>
          <a:p>
            <a:r>
              <a:rPr lang="ru-RU" sz="6400" dirty="0">
                <a:sym typeface="Wingdings"/>
              </a:rPr>
              <a:t></a:t>
            </a:r>
            <a:r>
              <a:rPr lang="ru-RU" sz="6400" dirty="0"/>
              <a:t>Ишемическая болезнь сердца;</a:t>
            </a:r>
          </a:p>
          <a:p>
            <a:r>
              <a:rPr lang="ru-RU" sz="6400" dirty="0">
                <a:sym typeface="Wingdings"/>
              </a:rPr>
              <a:t></a:t>
            </a:r>
            <a:r>
              <a:rPr lang="ru-RU" sz="6400" dirty="0"/>
              <a:t>Подагра</a:t>
            </a:r>
          </a:p>
          <a:p>
            <a:r>
              <a:rPr lang="ru-RU" sz="6400" dirty="0">
                <a:sym typeface="Wingdings"/>
              </a:rPr>
              <a:t></a:t>
            </a:r>
            <a:r>
              <a:rPr lang="ru-RU" sz="6400" dirty="0"/>
              <a:t>Воспалительные и инфекционные заболевания печени и почек;</a:t>
            </a:r>
          </a:p>
          <a:p>
            <a:r>
              <a:rPr lang="ru-RU" sz="6400" dirty="0">
                <a:sym typeface="Wingdings"/>
              </a:rPr>
              <a:t></a:t>
            </a:r>
            <a:r>
              <a:rPr lang="ru-RU" sz="6400" dirty="0"/>
              <a:t>Рак.</a:t>
            </a:r>
          </a:p>
          <a:p>
            <a:r>
              <a:rPr lang="ru-RU" sz="6400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0822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     Пищевая ценность.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2630964"/>
          <a:ext cx="7239001" cy="2804160"/>
        </p:xfrm>
        <a:graphic>
          <a:graphicData uri="http://schemas.openxmlformats.org/drawingml/2006/table">
            <a:tbl>
              <a:tblPr firstRow="1" firstCol="1" bandRow="1"/>
              <a:tblGrid>
                <a:gridCol w="1885036"/>
                <a:gridCol w="1088746"/>
                <a:gridCol w="1088746"/>
                <a:gridCol w="1169822"/>
                <a:gridCol w="1013460"/>
                <a:gridCol w="993191"/>
              </a:tblGrid>
              <a:tr h="841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Виды колбас.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Белков.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Жиров.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Минеральных веществ.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ккал.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кДж.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Колбасы вареные.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10-14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14-30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1,5-3,1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170-316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711-1322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Колбасы полукопченые.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15-23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18-45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4,3-4,9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259-466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1048-1950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Колбасы копченные.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20-30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8-10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480-560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2011-2346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Колбасы Ливеные.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10-16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15-35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2-3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250-350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1048-1467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65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825"/>
            <a:ext cx="7239000" cy="4826438"/>
          </a:xfrm>
        </p:spPr>
      </p:pic>
    </p:spTree>
    <p:extLst>
      <p:ext uri="{BB962C8B-B14F-4D97-AF65-F5344CB8AC3E}">
        <p14:creationId xmlns="" xmlns:p14="http://schemas.microsoft.com/office/powerpoint/2010/main" val="37433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Требование ,к качеству колбасных изделий.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Варенная.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Сырокопченая.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9285"/>
            <a:ext cx="3521075" cy="263888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3168352" cy="3672408"/>
          </a:xfrm>
        </p:spPr>
      </p:pic>
    </p:spTree>
    <p:extLst>
      <p:ext uri="{BB962C8B-B14F-4D97-AF65-F5344CB8AC3E}">
        <p14:creationId xmlns="" xmlns:p14="http://schemas.microsoft.com/office/powerpoint/2010/main" val="33628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333</TotalTime>
  <Words>445</Words>
  <Application>Microsoft Office PowerPoint</Application>
  <PresentationFormat>Экран 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Изящная</vt:lpstr>
      <vt:lpstr>Диаграмма</vt:lpstr>
      <vt:lpstr>Польза или вред колбасы</vt:lpstr>
      <vt:lpstr>Введение.</vt:lpstr>
      <vt:lpstr>                      Виды колбас.</vt:lpstr>
      <vt:lpstr>Виды колбас.</vt:lpstr>
      <vt:lpstr>Виды колбас. Сыровяленная.</vt:lpstr>
      <vt:lpstr>Польза продукта.</vt:lpstr>
      <vt:lpstr>     Пищевая ценность.</vt:lpstr>
      <vt:lpstr>Слайд 8</vt:lpstr>
      <vt:lpstr>Требование ,к качеству колбасных изделий.</vt:lpstr>
      <vt:lpstr>Классификация .</vt:lpstr>
      <vt:lpstr>Советы по выбору колбасных изделий.</vt:lpstr>
      <vt:lpstr>Факты.</vt:lpstr>
      <vt:lpstr>Факты.</vt:lpstr>
      <vt:lpstr>Факты. Колбаса с плесенью.</vt:lpstr>
      <vt:lpstr>4.Анкетирование учащихся. Любите ли вы колбасу? В моем анкeтированние было опрошено 15 взрослых,30 детей и подростков.</vt:lpstr>
      <vt:lpstr>По вашему мнению, вредна колбаса для здоровья?</vt:lpstr>
      <vt:lpstr>Эксперименты. Эксперимент №1</vt:lpstr>
      <vt:lpstr>Эксперементы эксперемент№2.</vt:lpstr>
      <vt:lpstr>Органолентическая оценка колбасы. Экспиремент 3.</vt:lpstr>
      <vt:lpstr>Органолентическая оценка колбасы.</vt:lpstr>
      <vt:lpstr>Заключение.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Польза или вред колбасы</dc:title>
  <dc:creator>юля</dc:creator>
  <cp:lastModifiedBy>Елена</cp:lastModifiedBy>
  <cp:revision>25</cp:revision>
  <dcterms:created xsi:type="dcterms:W3CDTF">2018-04-09T14:37:41Z</dcterms:created>
  <dcterms:modified xsi:type="dcterms:W3CDTF">2019-12-13T10:57:26Z</dcterms:modified>
</cp:coreProperties>
</file>