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85" r:id="rId2"/>
    <p:sldId id="274" r:id="rId3"/>
    <p:sldId id="271" r:id="rId4"/>
    <p:sldId id="281" r:id="rId5"/>
    <p:sldId id="284" r:id="rId6"/>
    <p:sldId id="287" r:id="rId7"/>
    <p:sldId id="282" r:id="rId8"/>
    <p:sldId id="28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99"/>
    <a:srgbClr val="34148E"/>
    <a:srgbClr val="FCC324"/>
    <a:srgbClr val="009900"/>
    <a:srgbClr val="1D4326"/>
    <a:srgbClr val="D01C0E"/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45" autoAdjust="0"/>
    <p:restoredTop sz="93673" autoAdjust="0"/>
  </p:normalViewPr>
  <p:slideViewPr>
    <p:cSldViewPr>
      <p:cViewPr>
        <p:scale>
          <a:sx n="75" d="100"/>
          <a:sy n="75" d="100"/>
        </p:scale>
        <p:origin x="-6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163CB8-80B0-40FB-BEAD-CE675092AEFD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B96ECF8-63BB-436D-9804-070E9F72055C}">
      <dgm:prSet phldrT="[Текст]" custT="1"/>
      <dgm:spPr/>
      <dgm:t>
        <a:bodyPr/>
        <a:lstStyle/>
        <a:p>
          <a:r>
            <a:rPr lang="en-US" sz="5400" b="1" kern="1200" cap="all" spc="0" baseline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rPr>
            <a:t>ache</a:t>
          </a:r>
          <a:endParaRPr lang="ru-RU" sz="5400" b="1" kern="1200" cap="all" spc="0" baseline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+mn-lt"/>
            <a:ea typeface="+mn-ea"/>
            <a:cs typeface="+mn-cs"/>
          </a:endParaRPr>
        </a:p>
      </dgm:t>
    </dgm:pt>
    <dgm:pt modelId="{E22365B9-7090-467D-B293-413351061464}" type="parTrans" cxnId="{050C828A-0426-49A1-B362-90E091A459EB}">
      <dgm:prSet/>
      <dgm:spPr/>
      <dgm:t>
        <a:bodyPr/>
        <a:lstStyle/>
        <a:p>
          <a:endParaRPr lang="ru-RU"/>
        </a:p>
      </dgm:t>
    </dgm:pt>
    <dgm:pt modelId="{454139D7-024B-43BA-802C-4CA5D65BDD02}" type="sibTrans" cxnId="{050C828A-0426-49A1-B362-90E091A459EB}">
      <dgm:prSet/>
      <dgm:spPr/>
      <dgm:t>
        <a:bodyPr/>
        <a:lstStyle/>
        <a:p>
          <a:endParaRPr lang="ru-RU"/>
        </a:p>
      </dgm:t>
    </dgm:pt>
    <dgm:pt modelId="{B1A0503D-3303-42C5-B70E-435A16EB95A0}">
      <dgm:prSet phldrT="[Текст]" custT="1"/>
      <dgm:spPr/>
      <dgm:t>
        <a:bodyPr/>
        <a:lstStyle/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baseline="0" dirty="0"/>
        </a:p>
      </dgm:t>
    </dgm:pt>
    <dgm:pt modelId="{BB8089FA-A979-4A0E-B8B3-E44ED4DF1662}" type="parTrans" cxnId="{84D64679-D32C-4A33-BC03-AA165EE2C069}">
      <dgm:prSet/>
      <dgm:spPr/>
      <dgm:t>
        <a:bodyPr/>
        <a:lstStyle/>
        <a:p>
          <a:endParaRPr lang="ru-RU"/>
        </a:p>
      </dgm:t>
    </dgm:pt>
    <dgm:pt modelId="{BA757F92-0056-4F95-AEC5-E7D59D9D2136}" type="sibTrans" cxnId="{84D64679-D32C-4A33-BC03-AA165EE2C069}">
      <dgm:prSet/>
      <dgm:spPr/>
      <dgm:t>
        <a:bodyPr/>
        <a:lstStyle/>
        <a:p>
          <a:endParaRPr lang="ru-RU"/>
        </a:p>
      </dgm:t>
    </dgm:pt>
    <dgm:pt modelId="{329AE20C-F378-4E63-B64E-7BAE801208C5}">
      <dgm:prSet phldrT="[Текст]" custT="1"/>
      <dgm:spPr/>
      <dgm:t>
        <a:bodyPr/>
        <a:lstStyle/>
        <a:p>
          <a:r>
            <a:rPr lang="en-US" sz="5400" b="1" kern="1200" cap="all" spc="0" baseline="0" dirty="0" smtClean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rPr>
            <a:t>heart</a:t>
          </a:r>
          <a:endParaRPr lang="ru-RU" sz="5400" b="1" kern="1200" cap="all" spc="0" baseline="0" dirty="0">
            <a:ln/>
            <a:solidFill>
              <a:schemeClr val="bg1">
                <a:lumMod val="50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+mn-lt"/>
            <a:ea typeface="+mn-ea"/>
            <a:cs typeface="+mn-cs"/>
          </a:endParaRPr>
        </a:p>
      </dgm:t>
    </dgm:pt>
    <dgm:pt modelId="{AC8D64DF-8372-482E-AAFE-19F1E6D99A55}" type="parTrans" cxnId="{3CA6CB4A-9497-4A74-A032-F7303D6E897F}">
      <dgm:prSet/>
      <dgm:spPr/>
      <dgm:t>
        <a:bodyPr/>
        <a:lstStyle/>
        <a:p>
          <a:endParaRPr lang="ru-RU"/>
        </a:p>
      </dgm:t>
    </dgm:pt>
    <dgm:pt modelId="{2FBB4C24-B963-455C-A010-170BEE1D378C}" type="sibTrans" cxnId="{3CA6CB4A-9497-4A74-A032-F7303D6E897F}">
      <dgm:prSet/>
      <dgm:spPr/>
      <dgm:t>
        <a:bodyPr/>
        <a:lstStyle/>
        <a:p>
          <a:endParaRPr lang="ru-RU"/>
        </a:p>
      </dgm:t>
    </dgm:pt>
    <dgm:pt modelId="{8B054F7F-7920-46B4-AAA4-E25893D1F6F0}">
      <dgm:prSet phldrT="[Текст]" custT="1"/>
      <dgm:spPr/>
      <dgm:t>
        <a:bodyPr/>
        <a:lstStyle/>
        <a:p>
          <a:r>
            <a:rPr lang="en-US" sz="5400" b="1" kern="1200" cap="all" spc="0" baseline="0" dirty="0" smtClean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rPr>
            <a:t>eye</a:t>
          </a:r>
          <a:endParaRPr lang="ru-RU" sz="5400" b="1" kern="1200" cap="all" spc="0" baseline="0" dirty="0">
            <a:ln/>
            <a:solidFill>
              <a:schemeClr val="bg1">
                <a:lumMod val="50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+mn-lt"/>
            <a:ea typeface="+mn-ea"/>
            <a:cs typeface="+mn-cs"/>
          </a:endParaRPr>
        </a:p>
      </dgm:t>
    </dgm:pt>
    <dgm:pt modelId="{896CB79F-F5B3-4438-949D-2CD703B408B7}" type="parTrans" cxnId="{444930DD-448E-4CA9-A77F-91DD8CD5D011}">
      <dgm:prSet/>
      <dgm:spPr/>
      <dgm:t>
        <a:bodyPr/>
        <a:lstStyle/>
        <a:p>
          <a:endParaRPr lang="ru-RU"/>
        </a:p>
      </dgm:t>
    </dgm:pt>
    <dgm:pt modelId="{07590476-FC23-4D53-ABD8-CB520B035EA2}" type="sibTrans" cxnId="{444930DD-448E-4CA9-A77F-91DD8CD5D011}">
      <dgm:prSet/>
      <dgm:spPr/>
      <dgm:t>
        <a:bodyPr/>
        <a:lstStyle/>
        <a:p>
          <a:endParaRPr lang="ru-RU"/>
        </a:p>
      </dgm:t>
    </dgm:pt>
    <dgm:pt modelId="{4BFB58F1-DC6F-4E56-9C78-CAC40502138E}">
      <dgm:prSet phldrT="[Текст]" custT="1"/>
      <dgm:spPr/>
      <dgm:t>
        <a:bodyPr/>
        <a:lstStyle/>
        <a:p>
          <a:r>
            <a:rPr lang="en-US" sz="5400" b="1" kern="1200" cap="all" spc="0" baseline="0" dirty="0" smtClean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rPr>
            <a:t>ear</a:t>
          </a:r>
          <a:endParaRPr lang="ru-RU" sz="5400" b="1" kern="1200" cap="all" spc="0" baseline="0" dirty="0">
            <a:ln/>
            <a:solidFill>
              <a:schemeClr val="bg1">
                <a:lumMod val="50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+mn-lt"/>
            <a:ea typeface="+mn-ea"/>
            <a:cs typeface="+mn-cs"/>
          </a:endParaRPr>
        </a:p>
      </dgm:t>
    </dgm:pt>
    <dgm:pt modelId="{E1C42E25-A362-47AD-A165-CDB3D8EF587A}" type="parTrans" cxnId="{DF44FDCC-3C6B-42B5-B0C0-DB98BD457D33}">
      <dgm:prSet/>
      <dgm:spPr/>
      <dgm:t>
        <a:bodyPr/>
        <a:lstStyle/>
        <a:p>
          <a:endParaRPr lang="ru-RU"/>
        </a:p>
      </dgm:t>
    </dgm:pt>
    <dgm:pt modelId="{3DAB4DED-A68E-4733-8BBC-30C6CE92C5C5}" type="sibTrans" cxnId="{DF44FDCC-3C6B-42B5-B0C0-DB98BD457D33}">
      <dgm:prSet/>
      <dgm:spPr/>
      <dgm:t>
        <a:bodyPr/>
        <a:lstStyle/>
        <a:p>
          <a:endParaRPr lang="ru-RU"/>
        </a:p>
      </dgm:t>
    </dgm:pt>
    <dgm:pt modelId="{19273A78-2D60-4B2E-B002-2573F5139A9A}">
      <dgm:prSet custT="1"/>
      <dgm:spPr/>
      <dgm:t>
        <a:bodyPr/>
        <a:lstStyle/>
        <a:p>
          <a:pPr marL="0" algn="ctr" defTabSz="914400" rtl="0" eaLnBrk="1" latinLnBrk="0" hangingPunct="1"/>
          <a:r>
            <a:rPr lang="en-US" sz="5400" b="1" kern="1200" cap="all" spc="0" baseline="0" dirty="0" smtClean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rPr>
            <a:t>head</a:t>
          </a:r>
          <a:endParaRPr lang="ru-RU" sz="5400" b="1" kern="1200" cap="all" spc="0" baseline="0" dirty="0">
            <a:ln/>
            <a:solidFill>
              <a:schemeClr val="bg1">
                <a:lumMod val="50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+mn-lt"/>
            <a:ea typeface="+mn-ea"/>
            <a:cs typeface="+mn-cs"/>
          </a:endParaRPr>
        </a:p>
      </dgm:t>
    </dgm:pt>
    <dgm:pt modelId="{DDC0FC82-99F3-4330-961A-DEB112990FA8}" type="parTrans" cxnId="{1E80618B-FEA6-479A-98B9-8537C105CC8B}">
      <dgm:prSet/>
      <dgm:spPr/>
      <dgm:t>
        <a:bodyPr/>
        <a:lstStyle/>
        <a:p>
          <a:endParaRPr lang="ru-RU"/>
        </a:p>
      </dgm:t>
    </dgm:pt>
    <dgm:pt modelId="{DD8970C6-72FF-4ADB-8FB4-70B1D4DD8844}" type="sibTrans" cxnId="{1E80618B-FEA6-479A-98B9-8537C105CC8B}">
      <dgm:prSet/>
      <dgm:spPr/>
      <dgm:t>
        <a:bodyPr/>
        <a:lstStyle/>
        <a:p>
          <a:endParaRPr lang="ru-RU"/>
        </a:p>
      </dgm:t>
    </dgm:pt>
    <dgm:pt modelId="{8C865F66-E833-4965-9071-CE72F9CC165B}">
      <dgm:prSet custT="1"/>
      <dgm:spPr/>
      <dgm:t>
        <a:bodyPr/>
        <a:lstStyle/>
        <a:p>
          <a:r>
            <a:rPr lang="en-US" sz="5400" b="1" kern="1200" cap="all" spc="0" baseline="0" dirty="0" smtClean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rPr>
            <a:t>tooth</a:t>
          </a:r>
          <a:endParaRPr lang="ru-RU" sz="5400" b="1" kern="1200" cap="all" spc="0" baseline="0" dirty="0">
            <a:ln/>
            <a:solidFill>
              <a:schemeClr val="bg1">
                <a:lumMod val="50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+mn-lt"/>
            <a:ea typeface="+mn-ea"/>
            <a:cs typeface="+mn-cs"/>
          </a:endParaRPr>
        </a:p>
      </dgm:t>
    </dgm:pt>
    <dgm:pt modelId="{4A9D0E8F-B4F7-444E-BDF4-B776A3370B4F}" type="parTrans" cxnId="{88085DD2-0718-4022-9463-7CEBAC5E7515}">
      <dgm:prSet/>
      <dgm:spPr/>
      <dgm:t>
        <a:bodyPr/>
        <a:lstStyle/>
        <a:p>
          <a:endParaRPr lang="ru-RU"/>
        </a:p>
      </dgm:t>
    </dgm:pt>
    <dgm:pt modelId="{C6EBA38C-4B2C-4381-9AE6-52288C0C15F4}" type="sibTrans" cxnId="{88085DD2-0718-4022-9463-7CEBAC5E7515}">
      <dgm:prSet/>
      <dgm:spPr/>
      <dgm:t>
        <a:bodyPr/>
        <a:lstStyle/>
        <a:p>
          <a:endParaRPr lang="ru-RU"/>
        </a:p>
      </dgm:t>
    </dgm:pt>
    <dgm:pt modelId="{7806EF06-AB9E-4E82-B5B0-B47F1A454323}">
      <dgm:prSet/>
      <dgm:spPr/>
      <dgm:t>
        <a:bodyPr/>
        <a:lstStyle/>
        <a:p>
          <a:endParaRPr lang="ru-RU" dirty="0"/>
        </a:p>
      </dgm:t>
    </dgm:pt>
    <dgm:pt modelId="{AC00F810-28F7-4685-A4BA-E38FE0401063}" type="parTrans" cxnId="{0AFE5DE6-364B-4233-95FF-0D8091285238}">
      <dgm:prSet/>
      <dgm:spPr/>
      <dgm:t>
        <a:bodyPr/>
        <a:lstStyle/>
        <a:p>
          <a:endParaRPr lang="ru-RU"/>
        </a:p>
      </dgm:t>
    </dgm:pt>
    <dgm:pt modelId="{23846F0F-6833-4F3D-8E9C-922024E431A6}" type="sibTrans" cxnId="{0AFE5DE6-364B-4233-95FF-0D8091285238}">
      <dgm:prSet/>
      <dgm:spPr/>
      <dgm:t>
        <a:bodyPr/>
        <a:lstStyle/>
        <a:p>
          <a:endParaRPr lang="ru-RU"/>
        </a:p>
      </dgm:t>
    </dgm:pt>
    <dgm:pt modelId="{02D0E622-6B91-4E78-9003-41D8B575629A}" type="pres">
      <dgm:prSet presAssocID="{FC163CB8-80B0-40FB-BEAD-CE675092AEF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71705A-14EE-4329-91DA-B48C572B5DE4}" type="pres">
      <dgm:prSet presAssocID="{CB96ECF8-63BB-436D-9804-070E9F72055C}" presName="centerShape" presStyleLbl="node0" presStyleIdx="0" presStyleCnt="1" custScaleX="187320" custScaleY="127647" custLinFactNeighborX="279" custLinFactNeighborY="120"/>
      <dgm:spPr/>
      <dgm:t>
        <a:bodyPr/>
        <a:lstStyle/>
        <a:p>
          <a:endParaRPr lang="ru-RU"/>
        </a:p>
      </dgm:t>
    </dgm:pt>
    <dgm:pt modelId="{0ADFCD22-06B1-488B-B519-0578FD14272E}" type="pres">
      <dgm:prSet presAssocID="{BB8089FA-A979-4A0E-B8B3-E44ED4DF1662}" presName="Name9" presStyleLbl="parChTrans1D2" presStyleIdx="0" presStyleCnt="7"/>
      <dgm:spPr/>
      <dgm:t>
        <a:bodyPr/>
        <a:lstStyle/>
        <a:p>
          <a:endParaRPr lang="ru-RU"/>
        </a:p>
      </dgm:t>
    </dgm:pt>
    <dgm:pt modelId="{1DBC8062-2D94-45CE-9C82-3B767DC5BAC6}" type="pres">
      <dgm:prSet presAssocID="{BB8089FA-A979-4A0E-B8B3-E44ED4DF1662}" presName="connTx" presStyleLbl="parChTrans1D2" presStyleIdx="0" presStyleCnt="7"/>
      <dgm:spPr/>
      <dgm:t>
        <a:bodyPr/>
        <a:lstStyle/>
        <a:p>
          <a:endParaRPr lang="ru-RU"/>
        </a:p>
      </dgm:t>
    </dgm:pt>
    <dgm:pt modelId="{8F38EC74-D977-4393-9875-C84D5CD37ADA}" type="pres">
      <dgm:prSet presAssocID="{B1A0503D-3303-42C5-B70E-435A16EB95A0}" presName="node" presStyleLbl="node1" presStyleIdx="0" presStyleCnt="7" custScaleX="374070" custRadScaleRad="103284" custRadScaleInc="24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F73AA-0E4B-4F19-89F3-06FB3425A9D9}" type="pres">
      <dgm:prSet presAssocID="{AC8D64DF-8372-482E-AAFE-19F1E6D99A55}" presName="Name9" presStyleLbl="parChTrans1D2" presStyleIdx="1" presStyleCnt="7"/>
      <dgm:spPr/>
      <dgm:t>
        <a:bodyPr/>
        <a:lstStyle/>
        <a:p>
          <a:endParaRPr lang="ru-RU"/>
        </a:p>
      </dgm:t>
    </dgm:pt>
    <dgm:pt modelId="{F1EA54B2-0919-46AA-9295-A2F7DD79BC94}" type="pres">
      <dgm:prSet presAssocID="{AC8D64DF-8372-482E-AAFE-19F1E6D99A55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6833BD8-7EF7-4FF8-8D8F-B962A1BF9FBC}" type="pres">
      <dgm:prSet presAssocID="{329AE20C-F378-4E63-B64E-7BAE801208C5}" presName="node" presStyleLbl="node1" presStyleIdx="1" presStyleCnt="7" custScaleX="257131" custRadScaleRad="144854" custRadScaleInc="69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B77CB-53C2-4EA0-BF17-EA52114DFFBA}" type="pres">
      <dgm:prSet presAssocID="{896CB79F-F5B3-4438-949D-2CD703B408B7}" presName="Name9" presStyleLbl="parChTrans1D2" presStyleIdx="2" presStyleCnt="7"/>
      <dgm:spPr/>
      <dgm:t>
        <a:bodyPr/>
        <a:lstStyle/>
        <a:p>
          <a:endParaRPr lang="ru-RU"/>
        </a:p>
      </dgm:t>
    </dgm:pt>
    <dgm:pt modelId="{D82FFA5C-E6F3-4E3B-9F4D-31B7D5565A03}" type="pres">
      <dgm:prSet presAssocID="{896CB79F-F5B3-4438-949D-2CD703B408B7}" presName="connTx" presStyleLbl="parChTrans1D2" presStyleIdx="2" presStyleCnt="7"/>
      <dgm:spPr/>
      <dgm:t>
        <a:bodyPr/>
        <a:lstStyle/>
        <a:p>
          <a:endParaRPr lang="ru-RU"/>
        </a:p>
      </dgm:t>
    </dgm:pt>
    <dgm:pt modelId="{BCC49C02-C166-4112-A7FC-97461A985767}" type="pres">
      <dgm:prSet presAssocID="{8B054F7F-7920-46B4-AAA4-E25893D1F6F0}" presName="node" presStyleLbl="node1" presStyleIdx="2" presStyleCnt="7" custScaleX="211743" custRadScaleRad="131396" custRadScaleInc="-21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1F74B-F05B-458F-9004-F23CB8EFB9A9}" type="pres">
      <dgm:prSet presAssocID="{E1C42E25-A362-47AD-A165-CDB3D8EF587A}" presName="Name9" presStyleLbl="parChTrans1D2" presStyleIdx="3" presStyleCnt="7"/>
      <dgm:spPr/>
      <dgm:t>
        <a:bodyPr/>
        <a:lstStyle/>
        <a:p>
          <a:endParaRPr lang="ru-RU"/>
        </a:p>
      </dgm:t>
    </dgm:pt>
    <dgm:pt modelId="{A81BFE27-41CF-4649-9961-A779A65D0E03}" type="pres">
      <dgm:prSet presAssocID="{E1C42E25-A362-47AD-A165-CDB3D8EF587A}" presName="connTx" presStyleLbl="parChTrans1D2" presStyleIdx="3" presStyleCnt="7"/>
      <dgm:spPr/>
      <dgm:t>
        <a:bodyPr/>
        <a:lstStyle/>
        <a:p>
          <a:endParaRPr lang="ru-RU"/>
        </a:p>
      </dgm:t>
    </dgm:pt>
    <dgm:pt modelId="{DB204397-46E5-45B9-B0C8-311CD96DD85F}" type="pres">
      <dgm:prSet presAssocID="{4BFB58F1-DC6F-4E56-9C78-CAC40502138E}" presName="node" presStyleLbl="node1" presStyleIdx="3" presStyleCnt="7" custScaleX="222087" custRadScaleRad="128227" custRadScaleInc="-78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55CBD-1AC6-42A9-94B9-8AF7B68D1B8F}" type="pres">
      <dgm:prSet presAssocID="{4A9D0E8F-B4F7-444E-BDF4-B776A3370B4F}" presName="Name9" presStyleLbl="parChTrans1D2" presStyleIdx="4" presStyleCnt="7"/>
      <dgm:spPr/>
      <dgm:t>
        <a:bodyPr/>
        <a:lstStyle/>
        <a:p>
          <a:endParaRPr lang="ru-RU"/>
        </a:p>
      </dgm:t>
    </dgm:pt>
    <dgm:pt modelId="{59ECB57D-A5FD-4A2F-A19D-18952897E19E}" type="pres">
      <dgm:prSet presAssocID="{4A9D0E8F-B4F7-444E-BDF4-B776A3370B4F}" presName="connTx" presStyleLbl="parChTrans1D2" presStyleIdx="4" presStyleCnt="7"/>
      <dgm:spPr/>
      <dgm:t>
        <a:bodyPr/>
        <a:lstStyle/>
        <a:p>
          <a:endParaRPr lang="ru-RU"/>
        </a:p>
      </dgm:t>
    </dgm:pt>
    <dgm:pt modelId="{F35291EA-AB3A-43A3-BC3F-7B7A186CA6B5}" type="pres">
      <dgm:prSet presAssocID="{8C865F66-E833-4965-9071-CE72F9CC165B}" presName="node" presStyleLbl="node1" presStyleIdx="4" presStyleCnt="7" custScaleX="245717" custRadScaleRad="138361" custRadScaleInc="43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D63EF-3039-467A-A3EE-003994FC35E0}" type="pres">
      <dgm:prSet presAssocID="{AC00F810-28F7-4685-A4BA-E38FE0401063}" presName="Name9" presStyleLbl="parChTrans1D2" presStyleIdx="5" presStyleCnt="7"/>
      <dgm:spPr/>
      <dgm:t>
        <a:bodyPr/>
        <a:lstStyle/>
        <a:p>
          <a:endParaRPr lang="ru-RU"/>
        </a:p>
      </dgm:t>
    </dgm:pt>
    <dgm:pt modelId="{913FFC75-5690-4A11-BD8C-4D35CBA3D015}" type="pres">
      <dgm:prSet presAssocID="{AC00F810-28F7-4685-A4BA-E38FE0401063}" presName="connTx" presStyleLbl="parChTrans1D2" presStyleIdx="5" presStyleCnt="7"/>
      <dgm:spPr/>
      <dgm:t>
        <a:bodyPr/>
        <a:lstStyle/>
        <a:p>
          <a:endParaRPr lang="ru-RU"/>
        </a:p>
      </dgm:t>
    </dgm:pt>
    <dgm:pt modelId="{620BF5DD-6FDE-4C20-BCB1-10D0848816A9}" type="pres">
      <dgm:prSet presAssocID="{7806EF06-AB9E-4E82-B5B0-B47F1A454323}" presName="node" presStyleLbl="node1" presStyleIdx="5" presStyleCnt="7" custScaleX="224145" custRadScaleRad="132318" custRadScaleInc="25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A7CEC-21C2-48EF-B333-B3E6BB08D892}" type="pres">
      <dgm:prSet presAssocID="{DDC0FC82-99F3-4330-961A-DEB112990FA8}" presName="Name9" presStyleLbl="parChTrans1D2" presStyleIdx="6" presStyleCnt="7"/>
      <dgm:spPr/>
      <dgm:t>
        <a:bodyPr/>
        <a:lstStyle/>
        <a:p>
          <a:endParaRPr lang="ru-RU"/>
        </a:p>
      </dgm:t>
    </dgm:pt>
    <dgm:pt modelId="{2AC3F3B4-91FA-472A-8B2B-AD36B6971101}" type="pres">
      <dgm:prSet presAssocID="{DDC0FC82-99F3-4330-961A-DEB112990FA8}" presName="connTx" presStyleLbl="parChTrans1D2" presStyleIdx="6" presStyleCnt="7"/>
      <dgm:spPr/>
      <dgm:t>
        <a:bodyPr/>
        <a:lstStyle/>
        <a:p>
          <a:endParaRPr lang="ru-RU"/>
        </a:p>
      </dgm:t>
    </dgm:pt>
    <dgm:pt modelId="{4949959E-0D50-46F5-9C9D-82F89D61CAD3}" type="pres">
      <dgm:prSet presAssocID="{19273A78-2D60-4B2E-B002-2573F5139A9A}" presName="node" presStyleLbl="node1" presStyleIdx="6" presStyleCnt="7" custScaleX="227394" custRadScaleRad="145126" custRadScaleInc="-48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085DD2-0718-4022-9463-7CEBAC5E7515}" srcId="{CB96ECF8-63BB-436D-9804-070E9F72055C}" destId="{8C865F66-E833-4965-9071-CE72F9CC165B}" srcOrd="4" destOrd="0" parTransId="{4A9D0E8F-B4F7-444E-BDF4-B776A3370B4F}" sibTransId="{C6EBA38C-4B2C-4381-9AE6-52288C0C15F4}"/>
    <dgm:cxn modelId="{156A1E67-804B-4518-A23E-DB20737A8664}" type="presOf" srcId="{E1C42E25-A362-47AD-A165-CDB3D8EF587A}" destId="{9BF1F74B-F05B-458F-9004-F23CB8EFB9A9}" srcOrd="0" destOrd="0" presId="urn:microsoft.com/office/officeart/2005/8/layout/radial1"/>
    <dgm:cxn modelId="{3CA6CB4A-9497-4A74-A032-F7303D6E897F}" srcId="{CB96ECF8-63BB-436D-9804-070E9F72055C}" destId="{329AE20C-F378-4E63-B64E-7BAE801208C5}" srcOrd="1" destOrd="0" parTransId="{AC8D64DF-8372-482E-AAFE-19F1E6D99A55}" sibTransId="{2FBB4C24-B963-455C-A010-170BEE1D378C}"/>
    <dgm:cxn modelId="{4139DD4D-A883-4010-88D6-8F5D7FF4DD9B}" type="presOf" srcId="{8C865F66-E833-4965-9071-CE72F9CC165B}" destId="{F35291EA-AB3A-43A3-BC3F-7B7A186CA6B5}" srcOrd="0" destOrd="0" presId="urn:microsoft.com/office/officeart/2005/8/layout/radial1"/>
    <dgm:cxn modelId="{444930DD-448E-4CA9-A77F-91DD8CD5D011}" srcId="{CB96ECF8-63BB-436D-9804-070E9F72055C}" destId="{8B054F7F-7920-46B4-AAA4-E25893D1F6F0}" srcOrd="2" destOrd="0" parTransId="{896CB79F-F5B3-4438-949D-2CD703B408B7}" sibTransId="{07590476-FC23-4D53-ABD8-CB520B035EA2}"/>
    <dgm:cxn modelId="{6829EEEB-1115-4285-83D1-441560C36565}" type="presOf" srcId="{DDC0FC82-99F3-4330-961A-DEB112990FA8}" destId="{2AC3F3B4-91FA-472A-8B2B-AD36B6971101}" srcOrd="1" destOrd="0" presId="urn:microsoft.com/office/officeart/2005/8/layout/radial1"/>
    <dgm:cxn modelId="{68350737-2BD8-47C4-A5CF-EAD67CFF17B5}" type="presOf" srcId="{CB96ECF8-63BB-436D-9804-070E9F72055C}" destId="{ED71705A-14EE-4329-91DA-B48C572B5DE4}" srcOrd="0" destOrd="0" presId="urn:microsoft.com/office/officeart/2005/8/layout/radial1"/>
    <dgm:cxn modelId="{0AFE5DE6-364B-4233-95FF-0D8091285238}" srcId="{CB96ECF8-63BB-436D-9804-070E9F72055C}" destId="{7806EF06-AB9E-4E82-B5B0-B47F1A454323}" srcOrd="5" destOrd="0" parTransId="{AC00F810-28F7-4685-A4BA-E38FE0401063}" sibTransId="{23846F0F-6833-4F3D-8E9C-922024E431A6}"/>
    <dgm:cxn modelId="{ADBA6646-70B7-4DCB-B1CE-E881E10412C9}" type="presOf" srcId="{4BFB58F1-DC6F-4E56-9C78-CAC40502138E}" destId="{DB204397-46E5-45B9-B0C8-311CD96DD85F}" srcOrd="0" destOrd="0" presId="urn:microsoft.com/office/officeart/2005/8/layout/radial1"/>
    <dgm:cxn modelId="{B4FFFE2B-B976-4201-A646-F3FAF8379D22}" type="presOf" srcId="{BB8089FA-A979-4A0E-B8B3-E44ED4DF1662}" destId="{1DBC8062-2D94-45CE-9C82-3B767DC5BAC6}" srcOrd="1" destOrd="0" presId="urn:microsoft.com/office/officeart/2005/8/layout/radial1"/>
    <dgm:cxn modelId="{600AE99F-A48B-4FC7-A106-868F959A8392}" type="presOf" srcId="{AC8D64DF-8372-482E-AAFE-19F1E6D99A55}" destId="{F1EA54B2-0919-46AA-9295-A2F7DD79BC94}" srcOrd="1" destOrd="0" presId="urn:microsoft.com/office/officeart/2005/8/layout/radial1"/>
    <dgm:cxn modelId="{F115B868-AACA-432F-B9F6-909B472DCB3F}" type="presOf" srcId="{329AE20C-F378-4E63-B64E-7BAE801208C5}" destId="{76833BD8-7EF7-4FF8-8D8F-B962A1BF9FBC}" srcOrd="0" destOrd="0" presId="urn:microsoft.com/office/officeart/2005/8/layout/radial1"/>
    <dgm:cxn modelId="{DF44FDCC-3C6B-42B5-B0C0-DB98BD457D33}" srcId="{CB96ECF8-63BB-436D-9804-070E9F72055C}" destId="{4BFB58F1-DC6F-4E56-9C78-CAC40502138E}" srcOrd="3" destOrd="0" parTransId="{E1C42E25-A362-47AD-A165-CDB3D8EF587A}" sibTransId="{3DAB4DED-A68E-4733-8BBC-30C6CE92C5C5}"/>
    <dgm:cxn modelId="{E7F69EBB-13DC-4EDA-A9A1-6AA284E21B81}" type="presOf" srcId="{AC00F810-28F7-4685-A4BA-E38FE0401063}" destId="{913FFC75-5690-4A11-BD8C-4D35CBA3D015}" srcOrd="1" destOrd="0" presId="urn:microsoft.com/office/officeart/2005/8/layout/radial1"/>
    <dgm:cxn modelId="{929DAA73-945A-4922-AC50-49D24CDD1DA2}" type="presOf" srcId="{4A9D0E8F-B4F7-444E-BDF4-B776A3370B4F}" destId="{59ECB57D-A5FD-4A2F-A19D-18952897E19E}" srcOrd="1" destOrd="0" presId="urn:microsoft.com/office/officeart/2005/8/layout/radial1"/>
    <dgm:cxn modelId="{6D6DD952-621E-49E3-9FD8-8E241F32CFEC}" type="presOf" srcId="{DDC0FC82-99F3-4330-961A-DEB112990FA8}" destId="{F7BA7CEC-21C2-48EF-B333-B3E6BB08D892}" srcOrd="0" destOrd="0" presId="urn:microsoft.com/office/officeart/2005/8/layout/radial1"/>
    <dgm:cxn modelId="{81DC0959-F2A4-4307-B69D-AF79BE63527A}" type="presOf" srcId="{BB8089FA-A979-4A0E-B8B3-E44ED4DF1662}" destId="{0ADFCD22-06B1-488B-B519-0578FD14272E}" srcOrd="0" destOrd="0" presId="urn:microsoft.com/office/officeart/2005/8/layout/radial1"/>
    <dgm:cxn modelId="{78D54E73-9461-441A-94CC-3536A88F3BB4}" type="presOf" srcId="{7806EF06-AB9E-4E82-B5B0-B47F1A454323}" destId="{620BF5DD-6FDE-4C20-BCB1-10D0848816A9}" srcOrd="0" destOrd="0" presId="urn:microsoft.com/office/officeart/2005/8/layout/radial1"/>
    <dgm:cxn modelId="{E6F9F0DE-87D8-4D44-BB21-A37B498118B0}" type="presOf" srcId="{896CB79F-F5B3-4438-949D-2CD703B408B7}" destId="{4BAB77CB-53C2-4EA0-BF17-EA52114DFFBA}" srcOrd="0" destOrd="0" presId="urn:microsoft.com/office/officeart/2005/8/layout/radial1"/>
    <dgm:cxn modelId="{1252E345-CD47-4829-8AE6-54DB38764F0A}" type="presOf" srcId="{896CB79F-F5B3-4438-949D-2CD703B408B7}" destId="{D82FFA5C-E6F3-4E3B-9F4D-31B7D5565A03}" srcOrd="1" destOrd="0" presId="urn:microsoft.com/office/officeart/2005/8/layout/radial1"/>
    <dgm:cxn modelId="{050C828A-0426-49A1-B362-90E091A459EB}" srcId="{FC163CB8-80B0-40FB-BEAD-CE675092AEFD}" destId="{CB96ECF8-63BB-436D-9804-070E9F72055C}" srcOrd="0" destOrd="0" parTransId="{E22365B9-7090-467D-B293-413351061464}" sibTransId="{454139D7-024B-43BA-802C-4CA5D65BDD02}"/>
    <dgm:cxn modelId="{826DD1E0-BE7D-49BA-9BDA-3D73228A36EB}" type="presOf" srcId="{4A9D0E8F-B4F7-444E-BDF4-B776A3370B4F}" destId="{13B55CBD-1AC6-42A9-94B9-8AF7B68D1B8F}" srcOrd="0" destOrd="0" presId="urn:microsoft.com/office/officeart/2005/8/layout/radial1"/>
    <dgm:cxn modelId="{4F54D4D3-C0FE-4BC1-B238-C01CF3174D04}" type="presOf" srcId="{AC8D64DF-8372-482E-AAFE-19F1E6D99A55}" destId="{DEFF73AA-0E4B-4F19-89F3-06FB3425A9D9}" srcOrd="0" destOrd="0" presId="urn:microsoft.com/office/officeart/2005/8/layout/radial1"/>
    <dgm:cxn modelId="{B22B424E-CDC3-4280-A862-89D5F9FFEF75}" type="presOf" srcId="{B1A0503D-3303-42C5-B70E-435A16EB95A0}" destId="{8F38EC74-D977-4393-9875-C84D5CD37ADA}" srcOrd="0" destOrd="0" presId="urn:microsoft.com/office/officeart/2005/8/layout/radial1"/>
    <dgm:cxn modelId="{1E80618B-FEA6-479A-98B9-8537C105CC8B}" srcId="{CB96ECF8-63BB-436D-9804-070E9F72055C}" destId="{19273A78-2D60-4B2E-B002-2573F5139A9A}" srcOrd="6" destOrd="0" parTransId="{DDC0FC82-99F3-4330-961A-DEB112990FA8}" sibTransId="{DD8970C6-72FF-4ADB-8FB4-70B1D4DD8844}"/>
    <dgm:cxn modelId="{08147446-22EC-4B99-82DC-779B7D0EF08D}" type="presOf" srcId="{FC163CB8-80B0-40FB-BEAD-CE675092AEFD}" destId="{02D0E622-6B91-4E78-9003-41D8B575629A}" srcOrd="0" destOrd="0" presId="urn:microsoft.com/office/officeart/2005/8/layout/radial1"/>
    <dgm:cxn modelId="{05EA59C3-CFD0-4CAE-9249-F2E00535C3E9}" type="presOf" srcId="{AC00F810-28F7-4685-A4BA-E38FE0401063}" destId="{DBBD63EF-3039-467A-A3EE-003994FC35E0}" srcOrd="0" destOrd="0" presId="urn:microsoft.com/office/officeart/2005/8/layout/radial1"/>
    <dgm:cxn modelId="{C1825C6D-AE44-417B-8812-DEEA573D4A1B}" type="presOf" srcId="{8B054F7F-7920-46B4-AAA4-E25893D1F6F0}" destId="{BCC49C02-C166-4112-A7FC-97461A985767}" srcOrd="0" destOrd="0" presId="urn:microsoft.com/office/officeart/2005/8/layout/radial1"/>
    <dgm:cxn modelId="{84D64679-D32C-4A33-BC03-AA165EE2C069}" srcId="{CB96ECF8-63BB-436D-9804-070E9F72055C}" destId="{B1A0503D-3303-42C5-B70E-435A16EB95A0}" srcOrd="0" destOrd="0" parTransId="{BB8089FA-A979-4A0E-B8B3-E44ED4DF1662}" sibTransId="{BA757F92-0056-4F95-AEC5-E7D59D9D2136}"/>
    <dgm:cxn modelId="{ED026F81-8CEC-420A-9064-8D9170B78AAD}" type="presOf" srcId="{19273A78-2D60-4B2E-B002-2573F5139A9A}" destId="{4949959E-0D50-46F5-9C9D-82F89D61CAD3}" srcOrd="0" destOrd="0" presId="urn:microsoft.com/office/officeart/2005/8/layout/radial1"/>
    <dgm:cxn modelId="{D01EE1AD-C3BB-49A7-B460-2C8CCBBC3507}" type="presOf" srcId="{E1C42E25-A362-47AD-A165-CDB3D8EF587A}" destId="{A81BFE27-41CF-4649-9961-A779A65D0E03}" srcOrd="1" destOrd="0" presId="urn:microsoft.com/office/officeart/2005/8/layout/radial1"/>
    <dgm:cxn modelId="{E76B5A8B-5337-487A-8FEB-24BBE8FAA29C}" type="presParOf" srcId="{02D0E622-6B91-4E78-9003-41D8B575629A}" destId="{ED71705A-14EE-4329-91DA-B48C572B5DE4}" srcOrd="0" destOrd="0" presId="urn:microsoft.com/office/officeart/2005/8/layout/radial1"/>
    <dgm:cxn modelId="{8A7A5CCA-0849-4936-9D79-0D8CC05F073D}" type="presParOf" srcId="{02D0E622-6B91-4E78-9003-41D8B575629A}" destId="{0ADFCD22-06B1-488B-B519-0578FD14272E}" srcOrd="1" destOrd="0" presId="urn:microsoft.com/office/officeart/2005/8/layout/radial1"/>
    <dgm:cxn modelId="{4711F60A-557B-4043-827E-50612E300A8C}" type="presParOf" srcId="{0ADFCD22-06B1-488B-B519-0578FD14272E}" destId="{1DBC8062-2D94-45CE-9C82-3B767DC5BAC6}" srcOrd="0" destOrd="0" presId="urn:microsoft.com/office/officeart/2005/8/layout/radial1"/>
    <dgm:cxn modelId="{A47F7378-C6F5-4858-B3A9-F36841C079BF}" type="presParOf" srcId="{02D0E622-6B91-4E78-9003-41D8B575629A}" destId="{8F38EC74-D977-4393-9875-C84D5CD37ADA}" srcOrd="2" destOrd="0" presId="urn:microsoft.com/office/officeart/2005/8/layout/radial1"/>
    <dgm:cxn modelId="{5514F33C-66E8-4852-AB98-B4BC6D605B0F}" type="presParOf" srcId="{02D0E622-6B91-4E78-9003-41D8B575629A}" destId="{DEFF73AA-0E4B-4F19-89F3-06FB3425A9D9}" srcOrd="3" destOrd="0" presId="urn:microsoft.com/office/officeart/2005/8/layout/radial1"/>
    <dgm:cxn modelId="{77BAF8CF-2C60-4EF1-92E1-06ECE978EAED}" type="presParOf" srcId="{DEFF73AA-0E4B-4F19-89F3-06FB3425A9D9}" destId="{F1EA54B2-0919-46AA-9295-A2F7DD79BC94}" srcOrd="0" destOrd="0" presId="urn:microsoft.com/office/officeart/2005/8/layout/radial1"/>
    <dgm:cxn modelId="{49F15833-D055-4842-B6C2-A55E5A67ADA4}" type="presParOf" srcId="{02D0E622-6B91-4E78-9003-41D8B575629A}" destId="{76833BD8-7EF7-4FF8-8D8F-B962A1BF9FBC}" srcOrd="4" destOrd="0" presId="urn:microsoft.com/office/officeart/2005/8/layout/radial1"/>
    <dgm:cxn modelId="{5A4AC78B-B994-4ED0-9AA1-803225818B9B}" type="presParOf" srcId="{02D0E622-6B91-4E78-9003-41D8B575629A}" destId="{4BAB77CB-53C2-4EA0-BF17-EA52114DFFBA}" srcOrd="5" destOrd="0" presId="urn:microsoft.com/office/officeart/2005/8/layout/radial1"/>
    <dgm:cxn modelId="{DCC87BDC-5DCE-4D5A-8A12-21094193B2B0}" type="presParOf" srcId="{4BAB77CB-53C2-4EA0-BF17-EA52114DFFBA}" destId="{D82FFA5C-E6F3-4E3B-9F4D-31B7D5565A03}" srcOrd="0" destOrd="0" presId="urn:microsoft.com/office/officeart/2005/8/layout/radial1"/>
    <dgm:cxn modelId="{12C32D0D-E532-4BCD-94F1-F23D050CE04C}" type="presParOf" srcId="{02D0E622-6B91-4E78-9003-41D8B575629A}" destId="{BCC49C02-C166-4112-A7FC-97461A985767}" srcOrd="6" destOrd="0" presId="urn:microsoft.com/office/officeart/2005/8/layout/radial1"/>
    <dgm:cxn modelId="{28F28A2E-6379-4C17-B863-228B9178D333}" type="presParOf" srcId="{02D0E622-6B91-4E78-9003-41D8B575629A}" destId="{9BF1F74B-F05B-458F-9004-F23CB8EFB9A9}" srcOrd="7" destOrd="0" presId="urn:microsoft.com/office/officeart/2005/8/layout/radial1"/>
    <dgm:cxn modelId="{77C99CC2-B250-4F31-88A4-1C4E3B9F0301}" type="presParOf" srcId="{9BF1F74B-F05B-458F-9004-F23CB8EFB9A9}" destId="{A81BFE27-41CF-4649-9961-A779A65D0E03}" srcOrd="0" destOrd="0" presId="urn:microsoft.com/office/officeart/2005/8/layout/radial1"/>
    <dgm:cxn modelId="{C47E85AF-0C18-4AB4-AE9F-69D1E78235BF}" type="presParOf" srcId="{02D0E622-6B91-4E78-9003-41D8B575629A}" destId="{DB204397-46E5-45B9-B0C8-311CD96DD85F}" srcOrd="8" destOrd="0" presId="urn:microsoft.com/office/officeart/2005/8/layout/radial1"/>
    <dgm:cxn modelId="{7196C413-1D1C-4A80-8EF2-4881271A48FC}" type="presParOf" srcId="{02D0E622-6B91-4E78-9003-41D8B575629A}" destId="{13B55CBD-1AC6-42A9-94B9-8AF7B68D1B8F}" srcOrd="9" destOrd="0" presId="urn:microsoft.com/office/officeart/2005/8/layout/radial1"/>
    <dgm:cxn modelId="{AE9FB849-FCF6-4FE0-B668-FE056FB3F6A2}" type="presParOf" srcId="{13B55CBD-1AC6-42A9-94B9-8AF7B68D1B8F}" destId="{59ECB57D-A5FD-4A2F-A19D-18952897E19E}" srcOrd="0" destOrd="0" presId="urn:microsoft.com/office/officeart/2005/8/layout/radial1"/>
    <dgm:cxn modelId="{BA4BB7F7-BC5D-48CD-80B4-DEF517AC1BA3}" type="presParOf" srcId="{02D0E622-6B91-4E78-9003-41D8B575629A}" destId="{F35291EA-AB3A-43A3-BC3F-7B7A186CA6B5}" srcOrd="10" destOrd="0" presId="urn:microsoft.com/office/officeart/2005/8/layout/radial1"/>
    <dgm:cxn modelId="{515A241D-D8F5-4643-801A-89ECC00A5F16}" type="presParOf" srcId="{02D0E622-6B91-4E78-9003-41D8B575629A}" destId="{DBBD63EF-3039-467A-A3EE-003994FC35E0}" srcOrd="11" destOrd="0" presId="urn:microsoft.com/office/officeart/2005/8/layout/radial1"/>
    <dgm:cxn modelId="{83B29C6D-F0DF-4A86-B53A-4C4DD2C03FC4}" type="presParOf" srcId="{DBBD63EF-3039-467A-A3EE-003994FC35E0}" destId="{913FFC75-5690-4A11-BD8C-4D35CBA3D015}" srcOrd="0" destOrd="0" presId="urn:microsoft.com/office/officeart/2005/8/layout/radial1"/>
    <dgm:cxn modelId="{0774E5C1-3EFC-4D5D-B7C0-546602801398}" type="presParOf" srcId="{02D0E622-6B91-4E78-9003-41D8B575629A}" destId="{620BF5DD-6FDE-4C20-BCB1-10D0848816A9}" srcOrd="12" destOrd="0" presId="urn:microsoft.com/office/officeart/2005/8/layout/radial1"/>
    <dgm:cxn modelId="{B0BEB5F2-58B2-465F-92F1-726C7F4757DE}" type="presParOf" srcId="{02D0E622-6B91-4E78-9003-41D8B575629A}" destId="{F7BA7CEC-21C2-48EF-B333-B3E6BB08D892}" srcOrd="13" destOrd="0" presId="urn:microsoft.com/office/officeart/2005/8/layout/radial1"/>
    <dgm:cxn modelId="{8995681E-9883-4E8A-B145-06CB5D21EDFC}" type="presParOf" srcId="{F7BA7CEC-21C2-48EF-B333-B3E6BB08D892}" destId="{2AC3F3B4-91FA-472A-8B2B-AD36B6971101}" srcOrd="0" destOrd="0" presId="urn:microsoft.com/office/officeart/2005/8/layout/radial1"/>
    <dgm:cxn modelId="{6990D01F-D733-4B82-A2DD-CBD72D06E9C5}" type="presParOf" srcId="{02D0E622-6B91-4E78-9003-41D8B575629A}" destId="{4949959E-0D50-46F5-9C9D-82F89D61CAD3}" srcOrd="14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FF0969-05BC-4664-A55B-059760066E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6BDA8-1D5A-4559-B398-1A216A4077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93B2A-9B82-45B2-A45B-A79EBD32A3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B0F61-7447-4A44-B1AE-FB632A524D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B2744-C84D-4170-92FF-FE13745969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CA94F-5312-4321-BD51-34FFE7F2A8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C57C5-6A00-4703-BAB0-DCF07D535F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86D8C-B6F9-4AA9-AE69-FFDFE3ADBC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BA787-29B4-4724-82AD-10953CDDB6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FD6DB-5342-4FAF-AD5D-02C69824B6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9CD98-7BBC-40A7-A3B8-8D7A0A27C5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C9B7913D-044B-482D-A936-E37E5308B447}" type="slidenum">
              <a:rPr lang="ru-RU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69;&#1088;&#1080;&#1082;\Desktop\&#1086;&#1090;&#1082;&#1088;&#1099;&#1090;&#1099;&#1081;%20&#1091;&#1088;&#1086;&#1082;.2019\pril\&#1052;&#1091;&#1079;&#1099;&#1082;&#1072;%20&#1085;&#1072;%20&#1074;&#1089;&#1090;&#1091;&#1087;&#1083;&#1077;&#1085;&#1080;&#1077;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рапеция 8">
            <a:extLst>
              <a:ext uri="{FF2B5EF4-FFF2-40B4-BE49-F238E27FC236}"/>
            </a:extLst>
          </p:cNvPr>
          <p:cNvSpPr/>
          <p:nvPr/>
        </p:nvSpPr>
        <p:spPr>
          <a:xfrm rot="11355160">
            <a:off x="5638800" y="1068388"/>
            <a:ext cx="2582863" cy="3311525"/>
          </a:xfrm>
          <a:prstGeom prst="trapezoi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Трапеция 9">
            <a:extLst>
              <a:ext uri="{FF2B5EF4-FFF2-40B4-BE49-F238E27FC236}"/>
            </a:extLst>
          </p:cNvPr>
          <p:cNvSpPr/>
          <p:nvPr/>
        </p:nvSpPr>
        <p:spPr>
          <a:xfrm rot="10800000">
            <a:off x="2700338" y="882650"/>
            <a:ext cx="2387600" cy="339883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Трапеция 7">
            <a:extLst>
              <a:ext uri="{FF2B5EF4-FFF2-40B4-BE49-F238E27FC236}"/>
            </a:extLst>
          </p:cNvPr>
          <p:cNvSpPr/>
          <p:nvPr/>
        </p:nvSpPr>
        <p:spPr>
          <a:xfrm rot="10800000">
            <a:off x="4105275" y="1343025"/>
            <a:ext cx="2387600" cy="3398838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>
            <a:extLst>
              <a:ext uri="{FF2B5EF4-FFF2-40B4-BE49-F238E27FC236}"/>
            </a:extLst>
          </p:cNvPr>
          <p:cNvSpPr/>
          <p:nvPr/>
        </p:nvSpPr>
        <p:spPr>
          <a:xfrm rot="21026135">
            <a:off x="1106488" y="788988"/>
            <a:ext cx="2027237" cy="31686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4" name="Заголовок 3">
            <a:extLst>
              <a:ext uri="{FF2B5EF4-FFF2-40B4-BE49-F238E27FC236}"/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43000" y="2000250"/>
            <a:ext cx="8604250" cy="1738313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>
                <a:solidFill>
                  <a:srgbClr val="000066"/>
                </a:solidFill>
              </a:rPr>
              <a:t>To live healthy is cool</a:t>
            </a:r>
            <a:r>
              <a:rPr lang="ru-RU" sz="4400" b="1" dirty="0">
                <a:solidFill>
                  <a:srgbClr val="000066"/>
                </a:solidFill>
              </a:rPr>
              <a:t>!</a:t>
            </a:r>
          </a:p>
        </p:txBody>
      </p:sp>
      <p:sp>
        <p:nvSpPr>
          <p:cNvPr id="5127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319088" y="4991100"/>
            <a:ext cx="8824912" cy="17383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2300" b="1" smtClean="0">
              <a:solidFill>
                <a:srgbClr val="000066"/>
              </a:solidFill>
            </a:endParaRPr>
          </a:p>
        </p:txBody>
      </p:sp>
      <p:pic>
        <p:nvPicPr>
          <p:cNvPr id="2" name="Музыка на вступление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2650" y="611981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381000" y="228600"/>
            <a:ext cx="8382000" cy="2362200"/>
          </a:xfrm>
        </p:spPr>
        <p:txBody>
          <a:bodyPr/>
          <a:lstStyle/>
          <a:p>
            <a:r>
              <a:rPr lang="en-US" sz="5400" dirty="0" smtClean="0">
                <a:solidFill>
                  <a:srgbClr val="000099"/>
                </a:solidFill>
              </a:rPr>
              <a:t>What is the most important wealth for</a:t>
            </a:r>
            <a:r>
              <a:rPr lang="ru-RU" sz="5400" dirty="0" smtClean="0">
                <a:solidFill>
                  <a:srgbClr val="000099"/>
                </a:solidFill>
              </a:rPr>
              <a:t> </a:t>
            </a:r>
            <a:r>
              <a:rPr lang="en-GB" sz="5400" dirty="0" smtClean="0">
                <a:solidFill>
                  <a:srgbClr val="000099"/>
                </a:solidFill>
              </a:rPr>
              <a:t>people </a:t>
            </a:r>
            <a:r>
              <a:rPr lang="en-US" sz="5400" dirty="0" smtClean="0">
                <a:solidFill>
                  <a:srgbClr val="000099"/>
                </a:solidFill>
              </a:rPr>
              <a:t>? </a:t>
            </a:r>
            <a:endParaRPr lang="ru-RU" sz="5400" dirty="0">
              <a:solidFill>
                <a:srgbClr val="00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81000" y="2590800"/>
            <a:ext cx="8305800" cy="3048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i="1" dirty="0" smtClean="0">
                <a:solidFill>
                  <a:srgbClr val="800000"/>
                </a:solidFill>
              </a:rPr>
              <a:t>Car, gold, computer, school, health, money, friends, cottage,  job.</a:t>
            </a:r>
            <a:endParaRPr lang="ru-RU" sz="6000" dirty="0" smtClean="0">
              <a:solidFill>
                <a:srgbClr val="8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28600"/>
            <a:ext cx="7543800" cy="3505200"/>
          </a:xfrm>
        </p:spPr>
        <p:txBody>
          <a:bodyPr/>
          <a:lstStyle/>
          <a:p>
            <a:r>
              <a:rPr lang="en-US" sz="3200" b="1" i="1" dirty="0" smtClean="0">
                <a:solidFill>
                  <a:srgbClr val="800000"/>
                </a:solidFill>
              </a:rPr>
              <a:t>“Health is the best wealth” </a:t>
            </a:r>
            <a:br>
              <a:rPr lang="en-US" sz="3200" b="1" i="1" dirty="0" smtClean="0">
                <a:solidFill>
                  <a:srgbClr val="800000"/>
                </a:solidFill>
              </a:rPr>
            </a:br>
            <a:r>
              <a:rPr lang="en-US" sz="8000" b="1" dirty="0" smtClean="0">
                <a:solidFill>
                  <a:srgbClr val="0000FF"/>
                </a:solidFill>
              </a:rPr>
              <a:t>Health. A visit to the doctor</a:t>
            </a:r>
            <a:endParaRPr lang="ru-RU" sz="8000" b="1" dirty="0" smtClean="0">
              <a:solidFill>
                <a:srgbClr val="0000FF"/>
              </a:solidFill>
            </a:endParaRPr>
          </a:p>
        </p:txBody>
      </p:sp>
      <p:pic>
        <p:nvPicPr>
          <p:cNvPr id="2052" name="Picture 4" descr="j02324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267200"/>
            <a:ext cx="2209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http://cdn1.dealnyou.in/img/original/6shutterstock_74716255.jpg?w=91&amp;h=6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954908"/>
            <a:ext cx="4069979" cy="271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09600" y="0"/>
            <a:ext cx="8534400" cy="1295400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/>
            </a:r>
            <a:br>
              <a:rPr lang="en-US" dirty="0" smtClean="0">
                <a:solidFill>
                  <a:srgbClr val="800000"/>
                </a:solidFill>
              </a:rPr>
            </a:br>
            <a:r>
              <a:rPr lang="en-US" dirty="0" smtClean="0">
                <a:solidFill>
                  <a:srgbClr val="800000"/>
                </a:solidFill>
              </a:rPr>
              <a:t>     A letter.             </a:t>
            </a:r>
            <a:r>
              <a:rPr lang="en-US" sz="2400" dirty="0" smtClean="0">
                <a:solidFill>
                  <a:srgbClr val="800000"/>
                </a:solidFill>
              </a:rPr>
              <a:t>England , London </a:t>
            </a:r>
            <a:br>
              <a:rPr lang="en-US" sz="2400" dirty="0" smtClean="0">
                <a:solidFill>
                  <a:srgbClr val="800000"/>
                </a:solidFill>
              </a:rPr>
            </a:br>
            <a:r>
              <a:rPr lang="en-US" sz="2400" dirty="0" smtClean="0">
                <a:solidFill>
                  <a:srgbClr val="800000"/>
                </a:solidFill>
              </a:rPr>
              <a:t>                                               26/03/2019</a:t>
            </a:r>
            <a:br>
              <a:rPr lang="en-US" sz="2400" dirty="0" smtClean="0">
                <a:solidFill>
                  <a:srgbClr val="80000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28600" y="1143000"/>
            <a:ext cx="8610600" cy="533400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Dear Russian friends!</a:t>
            </a:r>
          </a:p>
          <a:p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I’ m Ben  and I’m from London</a:t>
            </a:r>
            <a:r>
              <a:rPr lang="en-US" sz="2400" dirty="0" smtClean="0">
                <a:solidFill>
                  <a:srgbClr val="333333"/>
                </a:solidFill>
                <a:latin typeface="Helvetica"/>
                <a:ea typeface="Times New Roman"/>
              </a:rPr>
              <a:t>.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 have some problems with my health and I need your advice.</a:t>
            </a:r>
          </a:p>
          <a:p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I’m a bit lazy and never worried about my health. </a:t>
            </a:r>
            <a:r>
              <a:rPr lang="en-US" sz="2400" dirty="0" smtClean="0">
                <a:solidFill>
                  <a:srgbClr val="333333"/>
                </a:solidFill>
                <a:latin typeface="Helvetica"/>
                <a:ea typeface="Times New Roman"/>
              </a:rPr>
              <a:t>I like to eat sweets, drink coca-cola 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 think when your are a teenager, eating healthily isn’t cool. Fast  food tastes so nice. I’m afraid but </a:t>
            </a:r>
            <a:r>
              <a:rPr lang="en-US" sz="2400" dirty="0" smtClean="0">
                <a:solidFill>
                  <a:srgbClr val="333333"/>
                </a:solidFill>
                <a:latin typeface="Helvetica"/>
                <a:ea typeface="Times New Roman"/>
              </a:rPr>
              <a:t>I always thought that people can do without doctors. 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But now 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  have  stomachaches very often .What should I do?</a:t>
            </a:r>
          </a:p>
          <a:p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you worry about your health? Do you often  visit doctors ?</a:t>
            </a:r>
          </a:p>
          <a:p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Please ,write me back soon.</a:t>
            </a:r>
          </a:p>
          <a:p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best wishes,</a:t>
            </a:r>
          </a:p>
          <a:p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</a:t>
            </a:r>
            <a:endParaRPr lang="ru-RU" sz="2400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Benconor.com.@am</a:t>
            </a:r>
            <a:r>
              <a:rPr lang="ru-RU" sz="240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sz="2400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571480"/>
          <a:ext cx="892971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9" name="Picture 2" descr="E:\анимашки\ANIMGIF\3D BALLS\BLAK_BKG\BLUE\BBFAQ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285750"/>
            <a:ext cx="7048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86116" y="928670"/>
            <a:ext cx="35719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>
                <a:ln/>
                <a:solidFill>
                  <a:schemeClr val="bg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stoma</a:t>
            </a:r>
            <a:r>
              <a:rPr lang="ru-RU" sz="4800" b="1" cap="all" dirty="0">
                <a:ln/>
                <a:solidFill>
                  <a:schemeClr val="bg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С</a:t>
            </a:r>
            <a:r>
              <a:rPr lang="en-US" sz="4800" b="1" cap="all" dirty="0">
                <a:ln/>
                <a:solidFill>
                  <a:schemeClr val="bg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h</a:t>
            </a:r>
            <a:endParaRPr lang="ru-RU" sz="4800" b="1" cap="all" dirty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6182" y="3143248"/>
            <a:ext cx="19205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ache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3643313"/>
            <a:ext cx="20778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/>
                <a:solidFill>
                  <a:schemeClr val="bg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BACK</a:t>
            </a:r>
            <a:endParaRPr lang="ru-RU" sz="5400" b="1" cap="all" dirty="0">
              <a:ln/>
              <a:solidFill>
                <a:schemeClr val="bg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Let’s watch a video.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you a healthy kid</a:t>
            </a: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4582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think I’m a healthy kid,	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I often…	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FontTx/>
              <a:buNone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I think, I should (must)….more.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FontTx/>
              <a:buNone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I shouldn’t…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endParaRPr lang="en-GB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                  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don’t think I’m a very healthy kid,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FontTx/>
              <a:buNone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I…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think I shouldn’t…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should (must)…to be healthier.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endParaRPr lang="ru-RU" sz="28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851648" cy="504056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66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7848544" cy="2922240"/>
          </a:xfrm>
        </p:spPr>
        <p:txBody>
          <a:bodyPr/>
          <a:lstStyle/>
          <a:p>
            <a:r>
              <a:rPr lang="en-US" sz="4400" b="1" i="1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Our health depends on us. </a:t>
            </a:r>
            <a:endParaRPr lang="ru-RU" sz="4400" b="1" i="1" dirty="0" smtClean="0">
              <a:solidFill>
                <a:schemeClr val="accent4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i="1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We should care about our health</a:t>
            </a:r>
            <a:endParaRPr lang="ru-RU" sz="4400" b="1" i="1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505200"/>
            <a:ext cx="4560323" cy="304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81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2306</TotalTime>
  <Words>200</Words>
  <Application>Microsoft Office PowerPoint</Application>
  <PresentationFormat>Экран (4:3)</PresentationFormat>
  <Paragraphs>38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Текстура</vt:lpstr>
      <vt:lpstr>To live healthy is cool!</vt:lpstr>
      <vt:lpstr>What is the most important wealth for people ? </vt:lpstr>
      <vt:lpstr>“Health is the best wealth”  Health. A visit to the doctor</vt:lpstr>
      <vt:lpstr>      A letter.             England , London                                                 26/03/2019 </vt:lpstr>
      <vt:lpstr>Слайд 5</vt:lpstr>
      <vt:lpstr>Let’s watch a video.</vt:lpstr>
      <vt:lpstr>Are you a healthy kid?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</dc:creator>
  <cp:lastModifiedBy>Бадалов</cp:lastModifiedBy>
  <cp:revision>161</cp:revision>
  <cp:lastPrinted>1601-01-01T00:00:00Z</cp:lastPrinted>
  <dcterms:created xsi:type="dcterms:W3CDTF">1601-01-01T00:00:00Z</dcterms:created>
  <dcterms:modified xsi:type="dcterms:W3CDTF">2019-03-25T20:53:26Z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