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70" r:id="rId3"/>
    <p:sldId id="271" r:id="rId4"/>
    <p:sldId id="272" r:id="rId5"/>
    <p:sldId id="273" r:id="rId6"/>
    <p:sldId id="274" r:id="rId7"/>
    <p:sldId id="257" r:id="rId8"/>
    <p:sldId id="275" r:id="rId9"/>
    <p:sldId id="276" r:id="rId10"/>
    <p:sldId id="258" r:id="rId11"/>
    <p:sldId id="259" r:id="rId12"/>
    <p:sldId id="260" r:id="rId13"/>
    <p:sldId id="261" r:id="rId14"/>
    <p:sldId id="265" r:id="rId15"/>
    <p:sldId id="266" r:id="rId16"/>
    <p:sldId id="278" r:id="rId17"/>
    <p:sldId id="279" r:id="rId18"/>
    <p:sldId id="280" r:id="rId19"/>
    <p:sldId id="281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9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1646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Стихотворение 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3116"/>
            <a:ext cx="321471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43924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Одним из элементов духовной сферы является </a:t>
            </a:r>
            <a:r>
              <a:rPr lang="ru-RU" b="1" i="1" dirty="0" smtClean="0">
                <a:solidFill>
                  <a:srgbClr val="FF0000"/>
                </a:solidFill>
              </a:rPr>
              <a:t>наука</a:t>
            </a:r>
            <a:r>
              <a:rPr lang="ru-RU" dirty="0" smtClean="0">
                <a:solidFill>
                  <a:srgbClr val="7030A0"/>
                </a:solidFill>
              </a:rPr>
              <a:t>. Она возникла на заре истории человечества и существует и развивается вместе с развитием общества и человека.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Сегодня слово «наука» имеет несколько значений. Одно из них: </a:t>
            </a:r>
            <a:r>
              <a:rPr lang="ru-RU" b="1" i="1" dirty="0" smtClean="0">
                <a:solidFill>
                  <a:srgbClr val="FF0000"/>
                </a:solidFill>
              </a:rPr>
              <a:t>наука – это особая система знаний</a:t>
            </a:r>
            <a:r>
              <a:rPr lang="ru-RU" dirty="0" smtClean="0">
                <a:solidFill>
                  <a:srgbClr val="7030A0"/>
                </a:solidFill>
              </a:rPr>
              <a:t>. В отличие от личного опыта и здравого смысла наука имеет дело с научными фактами. Такие факты тщательно собираются, описываются, перепроверяются и обобщаются.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наука?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20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805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Научное знание по своей природе является систематизированным. Принято выделять несколько элементов современного научного знания: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- естествознание </a:t>
            </a:r>
            <a:r>
              <a:rPr lang="ru-RU" dirty="0" smtClean="0">
                <a:solidFill>
                  <a:srgbClr val="7030A0"/>
                </a:solidFill>
              </a:rPr>
              <a:t>(учение о природе);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</a:rPr>
              <a:t>технознание</a:t>
            </a:r>
            <a:r>
              <a:rPr lang="ru-RU" dirty="0" smtClean="0">
                <a:solidFill>
                  <a:srgbClr val="7030A0"/>
                </a:solidFill>
              </a:rPr>
              <a:t> (учение о технике);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- обществознание</a:t>
            </a:r>
            <a:r>
              <a:rPr lang="ru-RU" dirty="0" smtClean="0">
                <a:solidFill>
                  <a:srgbClr val="7030A0"/>
                </a:solidFill>
              </a:rPr>
              <a:t> (учение об обществе);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- </a:t>
            </a:r>
            <a:r>
              <a:rPr lang="ru-RU" b="1" i="1" dirty="0" err="1" smtClean="0">
                <a:solidFill>
                  <a:srgbClr val="FF0000"/>
                </a:solidFill>
              </a:rPr>
              <a:t>человековедение</a:t>
            </a:r>
            <a:r>
              <a:rPr lang="ru-RU" dirty="0" smtClean="0">
                <a:solidFill>
                  <a:srgbClr val="7030A0"/>
                </a:solidFill>
              </a:rPr>
              <a:t> (учение о человеке).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систему научного знания входят </a:t>
            </a:r>
            <a:r>
              <a:rPr lang="ru-RU" b="1" i="1" dirty="0" smtClean="0">
                <a:solidFill>
                  <a:srgbClr val="FF0000"/>
                </a:solidFill>
              </a:rPr>
              <a:t>факты</a:t>
            </a:r>
            <a:r>
              <a:rPr lang="ru-RU" dirty="0" smtClean="0">
                <a:solidFill>
                  <a:srgbClr val="7030A0"/>
                </a:solidFill>
              </a:rPr>
              <a:t>, доказанные и подтверждённые наблюдениями, </a:t>
            </a:r>
            <a:r>
              <a:rPr lang="ru-RU" b="1" i="1" dirty="0" smtClean="0">
                <a:solidFill>
                  <a:srgbClr val="FF0000"/>
                </a:solidFill>
              </a:rPr>
              <a:t>законы, теории и методы </a:t>
            </a:r>
            <a:r>
              <a:rPr lang="ru-RU" dirty="0" smtClean="0">
                <a:solidFill>
                  <a:srgbClr val="7030A0"/>
                </a:solidFill>
              </a:rPr>
              <a:t>получения научных знаний – методы наблюдений, экспериментов, расчётов и доказательств.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Элементы научного знания.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7" y="3212976"/>
            <a:ext cx="287259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26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387781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Наука – это особая сфера деятельности</a:t>
            </a:r>
            <a:r>
              <a:rPr lang="ru-RU" dirty="0" smtClean="0">
                <a:solidFill>
                  <a:srgbClr val="7030A0"/>
                </a:solidFill>
              </a:rPr>
              <a:t>, в которой принимаю участие миллионы людей. (В настоящее время научными исследованиями в мире занято не менее 5 млн человек.)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Конечно в сфере науки заняты не только учёные. Им помогают, их обслуживаю лаборанты, администраторы и инженеры.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Второе значение…</a:t>
            </a:r>
            <a:endParaRPr lang="ru-RU" sz="4800" dirty="0"/>
          </a:p>
        </p:txBody>
      </p:sp>
      <p:pic>
        <p:nvPicPr>
          <p:cNvPr id="3074" name="Picture 2" descr="http://techtousjours.com/photo/5617935f4d74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77545"/>
            <a:ext cx="3282469" cy="2388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0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3" cy="453650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Наука – это система организаций и учреждений</a:t>
            </a:r>
            <a:r>
              <a:rPr lang="ru-RU" dirty="0" smtClean="0">
                <a:solidFill>
                  <a:srgbClr val="7030A0"/>
                </a:solidFill>
              </a:rPr>
              <a:t>, в которых наука создаётся.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Раньше было время учёных-одиночек, которые в тиши уединения были заняты поиском «философского камня». Но люди поняли, что нужно обмениваться знаниями друг с другом, вести беседы и научные споры.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Поэтому постепенно возникали специализированные научные учреждения: сначала университеты, потом лаборатории, институты и академии, а позднее – научные центры и даже целые города. Рядом с научными учреждениями стали появляться библиотеки, музеи, ботанические сады, испытательные станции…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                  Третье значение…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1683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86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7" cy="453650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Первоначально наука ограничивалась функцией поиска исинного знания, а философия помогала понять и объяснить устройство мира в целом. Однако сегодня без научных представлений существование духовной культуры невозможно.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Индустриальное общество потребовало о науки более тесной связи с производством, ориентации на развитие технических идей. В свою очередь наука получила от производства мощнейший импульс для развития в виде технического оборудования. Связь между наукой и производством стала не просто непосредственной, но и необходимой и для техники, и для науки.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Возрастание роли науки.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12379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169" y="548680"/>
            <a:ext cx="7756263" cy="1054250"/>
          </a:xfrm>
        </p:spPr>
        <p:txBody>
          <a:bodyPr/>
          <a:lstStyle/>
          <a:p>
            <a:r>
              <a:rPr lang="ru-RU" sz="4800" dirty="0" smtClean="0"/>
              <a:t>Факты.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281599"/>
            <a:ext cx="7704856" cy="4104456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Прогрессивной формой сотрудничества науки и производства стали так называемые технопарки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Начало технопаркам было положено в США в начале 50-х гг.</a:t>
            </a:r>
            <a:r>
              <a:rPr lang="en-US" sz="2400" dirty="0" smtClean="0">
                <a:solidFill>
                  <a:srgbClr val="7030A0"/>
                </a:solidFill>
              </a:rPr>
              <a:t> XX </a:t>
            </a:r>
            <a:r>
              <a:rPr lang="ru-RU" sz="2400" dirty="0" smtClean="0">
                <a:solidFill>
                  <a:srgbClr val="7030A0"/>
                </a:solidFill>
              </a:rPr>
              <a:t>в., когда был организован научно-производственный парк </a:t>
            </a:r>
            <a:r>
              <a:rPr lang="ru-RU" sz="2400" dirty="0" err="1" smtClean="0">
                <a:solidFill>
                  <a:srgbClr val="7030A0"/>
                </a:solidFill>
              </a:rPr>
              <a:t>Стэнфордского</a:t>
            </a:r>
            <a:r>
              <a:rPr lang="ru-RU" sz="2400" dirty="0" smtClean="0">
                <a:solidFill>
                  <a:srgbClr val="7030A0"/>
                </a:solidFill>
              </a:rPr>
              <a:t> университета (штат Калифорния). Университет нашёл применение пустующему участку земли, который находился в его владении. Земля и помещения стали сдаваться в аренду автономным малым предприятиям и действующим компаниям.  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2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Коренные изменения в системе научных знаний в </a:t>
            </a:r>
            <a:r>
              <a:rPr lang="en-US" sz="2000" dirty="0" smtClean="0">
                <a:solidFill>
                  <a:srgbClr val="FF0000"/>
                </a:solidFill>
              </a:rPr>
              <a:t>XX</a:t>
            </a:r>
            <a:r>
              <a:rPr lang="ru-RU" sz="2000" dirty="0" smtClean="0">
                <a:solidFill>
                  <a:srgbClr val="FF0000"/>
                </a:solidFill>
              </a:rPr>
              <a:t> веке превратили ____(1) в непосредственную производительную силу общества. Произошло коренное, качественное преобразование ____(2) и сельского хозяйства. Определяющими направлениями ___(3) оказываются знания и информация. Научные разработки становятся главной движущей силой ___(4). Наиболее ценными качествами являются уровень ____(5), профессионализм, </a:t>
            </a:r>
            <a:r>
              <a:rPr lang="ru-RU" sz="2000" dirty="0" err="1" smtClean="0">
                <a:solidFill>
                  <a:srgbClr val="FF0000"/>
                </a:solidFill>
              </a:rPr>
              <a:t>обучаемость</a:t>
            </a:r>
            <a:r>
              <a:rPr lang="ru-RU" sz="2000" dirty="0" smtClean="0">
                <a:solidFill>
                  <a:srgbClr val="FF0000"/>
                </a:solidFill>
              </a:rPr>
              <a:t> и способность работника к творчеству в своей </a:t>
            </a:r>
            <a:r>
              <a:rPr lang="ru-RU" sz="2000" dirty="0" err="1" smtClean="0">
                <a:solidFill>
                  <a:srgbClr val="FF0000"/>
                </a:solidFill>
              </a:rPr>
              <a:t>деятельности.В</a:t>
            </a:r>
            <a:r>
              <a:rPr lang="ru-RU" sz="2000" dirty="0" smtClean="0">
                <a:solidFill>
                  <a:srgbClr val="FF0000"/>
                </a:solidFill>
              </a:rPr>
              <a:t> мире возрастают требования а уровню образования и квалификации компьютерной техники в ___(6).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87802"/>
          </a:xfrm>
        </p:spPr>
        <p:txBody>
          <a:bodyPr/>
          <a:lstStyle/>
          <a:p>
            <a:r>
              <a:rPr lang="ru-RU" dirty="0" smtClean="0"/>
              <a:t>Список слов: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А)Наука; Д) производство ;Б) промышленность; Е)образование; В)политика; Ж) Прогресс; Г)экономика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3716100"/>
          </a:xfrm>
        </p:spPr>
        <p:txBody>
          <a:bodyPr/>
          <a:lstStyle/>
          <a:p>
            <a:r>
              <a:rPr lang="ru-RU" sz="6600" dirty="0" smtClean="0"/>
              <a:t>Ключ.</a:t>
            </a:r>
            <a:br>
              <a:rPr lang="ru-RU" sz="6600" dirty="0" smtClean="0"/>
            </a:br>
            <a:r>
              <a:rPr lang="ru-RU" sz="6600" dirty="0" smtClean="0"/>
              <a:t>АБЖГЕД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644794"/>
          </a:xfrm>
        </p:spPr>
        <p:txBody>
          <a:bodyPr/>
          <a:lstStyle/>
          <a:p>
            <a:r>
              <a:rPr lang="ru-RU" dirty="0" smtClean="0"/>
              <a:t>Продолжите фразу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Я хочу сказать…….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Мне больше всего удалось…..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Для меня было открытием, что</a:t>
            </a:r>
            <a:r>
              <a:rPr lang="ru-RU" dirty="0" smtClean="0"/>
              <a:t>…..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07355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1. Что такое образование?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2. В чем заключается приоритет образования?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3. Кто является главной движущей силой укрепления конкурентоспособности в нашей стране?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4.Что вы знаете о дополнительном образовании?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5.Что включает в себя понятие  «дистанционное» образование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Вывод.</a:t>
            </a: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2420888"/>
            <a:ext cx="6696744" cy="360040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 конца</a:t>
            </a:r>
            <a:r>
              <a:rPr lang="en-US" b="1" i="1" dirty="0" smtClean="0">
                <a:solidFill>
                  <a:srgbClr val="7030A0"/>
                </a:solidFill>
              </a:rPr>
              <a:t> XX</a:t>
            </a:r>
            <a:r>
              <a:rPr lang="ru-RU" b="1" i="1" dirty="0" smtClean="0">
                <a:solidFill>
                  <a:srgbClr val="7030A0"/>
                </a:solidFill>
              </a:rPr>
              <a:t> в. наука выступает в качестве общественной силы. Она даёт человеку картину мира, постоянно дополняя и уточняя её детали.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Кроме того, наука вооружила современного человека особым способом познания. Такой способ называют рациональным, что подчёркивает роль разума в процессе постижения истины.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Наука играет всё более важную роль в обществе ещё и благодаря тому, что люди науки – учёные – являются существенной частью социально активного населения.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6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564904"/>
            <a:ext cx="9137034" cy="1054250"/>
          </a:xfrm>
        </p:spPr>
        <p:txBody>
          <a:bodyPr/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6750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4716232"/>
          </a:xfrm>
        </p:spPr>
        <p:txBody>
          <a:bodyPr/>
          <a:lstStyle/>
          <a:p>
            <a:pPr algn="l"/>
            <a:r>
              <a:rPr lang="ru-RU" sz="3600" dirty="0" smtClean="0"/>
              <a:t>6. </a:t>
            </a:r>
            <a:r>
              <a:rPr lang="ru-RU" sz="3600" dirty="0" smtClean="0">
                <a:solidFill>
                  <a:srgbClr val="FF0000"/>
                </a:solidFill>
              </a:rPr>
              <a:t>Ниже приведен перечень терминов. Все они, за </a:t>
            </a:r>
            <a:r>
              <a:rPr lang="ru-RU" sz="3600" dirty="0" smtClean="0">
                <a:solidFill>
                  <a:srgbClr val="FF0000"/>
                </a:solidFill>
              </a:rPr>
              <a:t>исключением </a:t>
            </a:r>
            <a:r>
              <a:rPr lang="ru-RU" sz="3600" dirty="0" smtClean="0">
                <a:solidFill>
                  <a:srgbClr val="FF0000"/>
                </a:solidFill>
              </a:rPr>
              <a:t>одного, характеризуют понятие «Образование».</a:t>
            </a: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</a:rPr>
              <a:t>Обучение, воспитание, философия, бакалавриат, знание.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Найдите и укажите термин, относящийся к другому понятию.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78780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7.Из двух суждений: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а) одним из принципов образования в РФ является его общедоступность;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б) одним из законодательно закрепленных в РФ принципов образования является сочетание светского и религиозного образования в государственных образовательных учреждениях.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1) верно только а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2) верно только б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3) верны оба суждения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4) оба суждения неверны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56263" cy="621510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8. Закон РФ «Об образовании» называет следующие ступени образования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1) дошкольное общее образование;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2) дошкольное, общее, профессиональное, дополнительное образование;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3) дошкольное, начальное, профессиональное, дополнительное образование;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4) дошкольное, начальное общее, основное общее, среднее общее.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35917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Ключ: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1. философия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2. 4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3. 1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4. 4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5. 4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Наука в современном обществе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0239"/>
            <a:ext cx="6408712" cy="449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dia.kannuruniversity.ac.in/DIAc/uploads/Bioscienc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428728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44-6kcadhwnl3cfdx.xn--p1ai/Kostroma_EDU/Kos-Sch-38/SiteAssets/Lists/List6/AllItems/histor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604"/>
            <a:ext cx="1466048" cy="1291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1856"/>
            <a:ext cx="197010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66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1.Что такое наука?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2.Элементы научного знания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3.Возрастание роли современной науки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4.Вывод.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Нам предстоит узнать о………….</a:t>
            </a:r>
          </a:p>
          <a:p>
            <a:r>
              <a:rPr lang="ru-RU" sz="3600" dirty="0" smtClean="0"/>
              <a:t>Мы поговорим о………………</a:t>
            </a:r>
          </a:p>
          <a:p>
            <a:r>
              <a:rPr lang="ru-RU" sz="3600" dirty="0" smtClean="0"/>
              <a:t>Мы сможем……….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420</TotalTime>
  <Words>707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Стихотворение Александра Сергеевича Пушкина</vt:lpstr>
      <vt:lpstr>1. Что такое образование? 2. В чем заключается приоритет образования? 3. Кто является главной движущей силой укрепления конкурентоспособности в нашей стране? 4.Что вы знаете о дополнительном образовании? 5.Что включает в себя понятие  «дистанционное» образование?  </vt:lpstr>
      <vt:lpstr>6. Ниже приведен перечень терминов. Все они, за исключением одного, характеризуют понятие «Образование». Обучение, воспитание, философия, бакалавриат, знание. Найдите и укажите термин, относящийся к другому понятию.  </vt:lpstr>
      <vt:lpstr>7.Из двух суждений: а) одним из принципов образования в РФ является его общедоступность; б) одним из законодательно закрепленных в РФ принципов образования является сочетание светского и религиозного образования в государственных образовательных учреждениях. 1) верно только а 2) верно только б 3) верны оба суждения 4) оба суждения неверны</vt:lpstr>
      <vt:lpstr>8. Закон РФ «Об образовании» называет следующие ступени образования 1) дошкольное общее образование; 2) дошкольное, общее, профессиональное, дополнительное образование; 3) дошкольное, начальное, профессиональное, дополнительное образование; 4) дошкольное, начальное общее, основное общее, среднее общее. </vt:lpstr>
      <vt:lpstr>Ключ: 1. философия 2. 4 3. 1 4. 4 5. 4 </vt:lpstr>
      <vt:lpstr>Наука в современном обществе</vt:lpstr>
      <vt:lpstr>План</vt:lpstr>
      <vt:lpstr>Цели урока</vt:lpstr>
      <vt:lpstr>Что такое наука?</vt:lpstr>
      <vt:lpstr>Элементы научного знания.</vt:lpstr>
      <vt:lpstr>Второе значение…</vt:lpstr>
      <vt:lpstr>                  Третье значение…</vt:lpstr>
      <vt:lpstr>Возрастание роли науки.</vt:lpstr>
      <vt:lpstr>Факты.</vt:lpstr>
      <vt:lpstr>Подведем итоги урока</vt:lpstr>
      <vt:lpstr>Список слов:  А)Наука; Д) производство ;Б) промышленность; Е)образование; В)политика; Ж) Прогресс; Г)экономика</vt:lpstr>
      <vt:lpstr>Ключ. АБЖГЕД</vt:lpstr>
      <vt:lpstr>Продолжите фразу Я хочу сказать……. Мне больше всего удалось….. Для меня было открытием, что…..</vt:lpstr>
      <vt:lpstr>Вывод.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в современном мире</dc:title>
  <dc:creator>user</dc:creator>
  <cp:lastModifiedBy>User</cp:lastModifiedBy>
  <cp:revision>35</cp:revision>
  <dcterms:created xsi:type="dcterms:W3CDTF">2015-12-09T20:21:22Z</dcterms:created>
  <dcterms:modified xsi:type="dcterms:W3CDTF">2019-11-18T04:24:16Z</dcterms:modified>
</cp:coreProperties>
</file>